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Krub SemiBold"/>
      <p:regular r:id="rId63"/>
      <p:bold r:id="rId64"/>
      <p:italic r:id="rId65"/>
      <p:boldItalic r:id="rId66"/>
    </p:embeddedFont>
    <p:embeddedFont>
      <p:font typeface="Mulish"/>
      <p:regular r:id="rId67"/>
      <p:bold r:id="rId68"/>
      <p:italic r:id="rId69"/>
      <p:boldItalic r:id="rId70"/>
    </p:embeddedFont>
    <p:embeddedFont>
      <p:font typeface="Nunito"/>
      <p:regular r:id="rId71"/>
      <p:bold r:id="rId72"/>
      <p:italic r:id="rId73"/>
      <p:boldItalic r:id="rId74"/>
    </p:embeddedFont>
    <p:embeddedFont>
      <p:font typeface="Elsie"/>
      <p:regular r:id="rId75"/>
    </p:embeddedFont>
    <p:embeddedFont>
      <p:font typeface="Krub"/>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Ultra Rapto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unito-italic.fntdata"/><Relationship Id="rId72" Type="http://schemas.openxmlformats.org/officeDocument/2006/relationships/font" Target="fonts/Nunito-bold.fntdata"/><Relationship Id="rId31" Type="http://schemas.openxmlformats.org/officeDocument/2006/relationships/slide" Target="slides/slide26.xml"/><Relationship Id="rId75" Type="http://schemas.openxmlformats.org/officeDocument/2006/relationships/font" Target="fonts/Elsie-regular.fntdata"/><Relationship Id="rId30" Type="http://schemas.openxmlformats.org/officeDocument/2006/relationships/slide" Target="slides/slide25.xml"/><Relationship Id="rId74" Type="http://schemas.openxmlformats.org/officeDocument/2006/relationships/font" Target="fonts/Nunito-boldItalic.fntdata"/><Relationship Id="rId33" Type="http://schemas.openxmlformats.org/officeDocument/2006/relationships/slide" Target="slides/slide28.xml"/><Relationship Id="rId77" Type="http://schemas.openxmlformats.org/officeDocument/2006/relationships/font" Target="fonts/Krub-bold.fntdata"/><Relationship Id="rId32" Type="http://schemas.openxmlformats.org/officeDocument/2006/relationships/slide" Target="slides/slide27.xml"/><Relationship Id="rId76" Type="http://schemas.openxmlformats.org/officeDocument/2006/relationships/font" Target="fonts/Krub-regular.fntdata"/><Relationship Id="rId35" Type="http://schemas.openxmlformats.org/officeDocument/2006/relationships/slide" Target="slides/slide30.xml"/><Relationship Id="rId79" Type="http://schemas.openxmlformats.org/officeDocument/2006/relationships/font" Target="fonts/Krub-boldItalic.fntdata"/><Relationship Id="rId34" Type="http://schemas.openxmlformats.org/officeDocument/2006/relationships/slide" Target="slides/slide29.xml"/><Relationship Id="rId78" Type="http://schemas.openxmlformats.org/officeDocument/2006/relationships/font" Target="fonts/Krub-italic.fntdata"/><Relationship Id="rId71" Type="http://schemas.openxmlformats.org/officeDocument/2006/relationships/font" Target="fonts/Nunito-regular.fntdata"/><Relationship Id="rId70" Type="http://schemas.openxmlformats.org/officeDocument/2006/relationships/font" Target="fonts/Mulish-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KrubSemiBold-bold.fntdata"/><Relationship Id="rId63" Type="http://schemas.openxmlformats.org/officeDocument/2006/relationships/font" Target="fonts/KrubSemiBold-regular.fntdata"/><Relationship Id="rId22" Type="http://schemas.openxmlformats.org/officeDocument/2006/relationships/slide" Target="slides/slide17.xml"/><Relationship Id="rId66" Type="http://schemas.openxmlformats.org/officeDocument/2006/relationships/font" Target="fonts/KrubSemiBold-boldItalic.fntdata"/><Relationship Id="rId21" Type="http://schemas.openxmlformats.org/officeDocument/2006/relationships/slide" Target="slides/slide16.xml"/><Relationship Id="rId65" Type="http://schemas.openxmlformats.org/officeDocument/2006/relationships/font" Target="fonts/KrubSemiBold-italic.fntdata"/><Relationship Id="rId24" Type="http://schemas.openxmlformats.org/officeDocument/2006/relationships/slide" Target="slides/slide19.xml"/><Relationship Id="rId68" Type="http://schemas.openxmlformats.org/officeDocument/2006/relationships/font" Target="fonts/Mulish-bold.fntdata"/><Relationship Id="rId23" Type="http://schemas.openxmlformats.org/officeDocument/2006/relationships/slide" Target="slides/slide18.xml"/><Relationship Id="rId67" Type="http://schemas.openxmlformats.org/officeDocument/2006/relationships/font" Target="fonts/Mulish-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ulish-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25T09:34:30.932">
    <p:pos x="6000" y="0"/>
    <p:text>take note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e35c97c5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3e35c97c5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98f4bb0c1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98f4bb0c1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9f2c1021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9f2c1021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9f2c10210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9f2c10210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9f2c10210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9f2c1021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9f2c10210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9f2c10210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9f2c10210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9f2c10210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9f2c10210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9f2c10210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9f2c10210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9f2c10210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98f4bb0c14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98f4bb0c14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98f4bb0c1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98f4bb0c14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f9e629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f9e629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9f2c1021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9f2c1021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9f2c10210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9f2c10210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9f2c10210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9f2c10210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9f2c10210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9f2c10210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9f2c10210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9f2c10210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9f2c10210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9f2c10210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9f2c10210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9f2c10210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9f2c10210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9f2c10210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98f4bb0c14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98f4bb0c14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9f2c10210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9f2c10210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9f2c10210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9f2c10210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9f2c10210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9f2c10210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9f2c10210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9f2c10210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98f4bb0c1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98f4bb0c1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98f4bb0c14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98f4bb0c14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98f4bb0c14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98f4bb0c14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98f4bb0c14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98f4bb0c14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98f4bb0c14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98f4bb0c14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98f4bb0c14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98f4bb0c14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98f4bb0c14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98f4bb0c14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98f4bb0c14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98f4bb0c14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98f4bb0c1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98f4bb0c1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98f4bb0c14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98f4bb0c14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98f4bb0c14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98f4bb0c14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98f4bb0c14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98f4bb0c14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98f4bb0c14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98f4bb0c14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98f4bb0c14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98f4bb0c14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98f4bb0c14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98f4bb0c14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98f4bb0c14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98f4bb0c14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98f4bb0c14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98f4bb0c14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9f2c10210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9f2c10210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98f4bb0c14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98f4bb0c14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750a865d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750a865d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98f4bb0c14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98f4bb0c14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9f2c10210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9f2c10210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9f2c10210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9f2c10210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9f2c10210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9f2c10210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98f4bb0c14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98f4bb0c14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9f2c10210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9f2c10210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98f4bb0c1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98f4bb0c1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9f2c10210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9f2c10210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750a865d8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750a865d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750a865d8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750a865d8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9f2c1021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9f2c1021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9f2c1021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9f2c1021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64600" y="1438375"/>
            <a:ext cx="6214800" cy="20817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4700"/>
              <a:buNone/>
              <a:defRPr sz="4700">
                <a:solidFill>
                  <a:srgbClr val="191919"/>
                </a:solidFill>
              </a:defRPr>
            </a:lvl1pPr>
            <a:lvl2pPr lvl="1" algn="ctr">
              <a:spcBef>
                <a:spcPts val="0"/>
              </a:spcBef>
              <a:spcAft>
                <a:spcPts val="0"/>
              </a:spcAft>
              <a:buClr>
                <a:srgbClr val="191919"/>
              </a:buClr>
              <a:buSzPts val="4700"/>
              <a:buNone/>
              <a:defRPr sz="4700">
                <a:solidFill>
                  <a:srgbClr val="191919"/>
                </a:solidFill>
              </a:defRPr>
            </a:lvl2pPr>
            <a:lvl3pPr lvl="2" algn="ctr">
              <a:spcBef>
                <a:spcPts val="0"/>
              </a:spcBef>
              <a:spcAft>
                <a:spcPts val="0"/>
              </a:spcAft>
              <a:buClr>
                <a:srgbClr val="191919"/>
              </a:buClr>
              <a:buSzPts val="4700"/>
              <a:buNone/>
              <a:defRPr sz="4700">
                <a:solidFill>
                  <a:srgbClr val="191919"/>
                </a:solidFill>
              </a:defRPr>
            </a:lvl3pPr>
            <a:lvl4pPr lvl="3" algn="ctr">
              <a:spcBef>
                <a:spcPts val="0"/>
              </a:spcBef>
              <a:spcAft>
                <a:spcPts val="0"/>
              </a:spcAft>
              <a:buClr>
                <a:srgbClr val="191919"/>
              </a:buClr>
              <a:buSzPts val="4700"/>
              <a:buNone/>
              <a:defRPr sz="4700">
                <a:solidFill>
                  <a:srgbClr val="191919"/>
                </a:solidFill>
              </a:defRPr>
            </a:lvl4pPr>
            <a:lvl5pPr lvl="4" algn="ctr">
              <a:spcBef>
                <a:spcPts val="0"/>
              </a:spcBef>
              <a:spcAft>
                <a:spcPts val="0"/>
              </a:spcAft>
              <a:buClr>
                <a:srgbClr val="191919"/>
              </a:buClr>
              <a:buSzPts val="4700"/>
              <a:buNone/>
              <a:defRPr sz="4700">
                <a:solidFill>
                  <a:srgbClr val="191919"/>
                </a:solidFill>
              </a:defRPr>
            </a:lvl5pPr>
            <a:lvl6pPr lvl="5" algn="ctr">
              <a:spcBef>
                <a:spcPts val="0"/>
              </a:spcBef>
              <a:spcAft>
                <a:spcPts val="0"/>
              </a:spcAft>
              <a:buClr>
                <a:srgbClr val="191919"/>
              </a:buClr>
              <a:buSzPts val="4700"/>
              <a:buNone/>
              <a:defRPr sz="4700">
                <a:solidFill>
                  <a:srgbClr val="191919"/>
                </a:solidFill>
              </a:defRPr>
            </a:lvl6pPr>
            <a:lvl7pPr lvl="6" algn="ctr">
              <a:spcBef>
                <a:spcPts val="0"/>
              </a:spcBef>
              <a:spcAft>
                <a:spcPts val="0"/>
              </a:spcAft>
              <a:buClr>
                <a:srgbClr val="191919"/>
              </a:buClr>
              <a:buSzPts val="4700"/>
              <a:buNone/>
              <a:defRPr sz="4700">
                <a:solidFill>
                  <a:srgbClr val="191919"/>
                </a:solidFill>
              </a:defRPr>
            </a:lvl7pPr>
            <a:lvl8pPr lvl="7" algn="ctr">
              <a:spcBef>
                <a:spcPts val="0"/>
              </a:spcBef>
              <a:spcAft>
                <a:spcPts val="0"/>
              </a:spcAft>
              <a:buClr>
                <a:srgbClr val="191919"/>
              </a:buClr>
              <a:buSzPts val="4700"/>
              <a:buNone/>
              <a:defRPr sz="4700">
                <a:solidFill>
                  <a:srgbClr val="191919"/>
                </a:solidFill>
              </a:defRPr>
            </a:lvl8pPr>
            <a:lvl9pPr lvl="8" algn="ctr">
              <a:spcBef>
                <a:spcPts val="0"/>
              </a:spcBef>
              <a:spcAft>
                <a:spcPts val="0"/>
              </a:spcAft>
              <a:buClr>
                <a:srgbClr val="191919"/>
              </a:buClr>
              <a:buSzPts val="4700"/>
              <a:buNone/>
              <a:defRPr sz="4700">
                <a:solidFill>
                  <a:srgbClr val="191919"/>
                </a:solidFill>
              </a:defRPr>
            </a:lvl9pPr>
          </a:lstStyle>
          <a:p/>
        </p:txBody>
      </p:sp>
      <p:sp>
        <p:nvSpPr>
          <p:cNvPr id="10" name="Google Shape;10;p2"/>
          <p:cNvSpPr txBox="1"/>
          <p:nvPr>
            <p:ph idx="1" type="subTitle"/>
          </p:nvPr>
        </p:nvSpPr>
        <p:spPr>
          <a:xfrm>
            <a:off x="1669800" y="3479925"/>
            <a:ext cx="58044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p:txBody>
      </p:sp>
      <p:pic>
        <p:nvPicPr>
          <p:cNvPr id="11" name="Google Shape;11;p2"/>
          <p:cNvPicPr preferRelativeResize="0"/>
          <p:nvPr/>
        </p:nvPicPr>
        <p:blipFill>
          <a:blip r:embed="rId2">
            <a:alphaModFix amt="92000"/>
          </a:blip>
          <a:stretch>
            <a:fillRect/>
          </a:stretch>
        </p:blipFill>
        <p:spPr>
          <a:xfrm>
            <a:off x="8037117" y="376777"/>
            <a:ext cx="3849986" cy="3763683"/>
          </a:xfrm>
          <a:prstGeom prst="rect">
            <a:avLst/>
          </a:prstGeom>
          <a:noFill/>
          <a:ln>
            <a:noFill/>
          </a:ln>
        </p:spPr>
      </p:pic>
      <p:pic>
        <p:nvPicPr>
          <p:cNvPr id="12" name="Google Shape;12;p2"/>
          <p:cNvPicPr preferRelativeResize="0"/>
          <p:nvPr/>
        </p:nvPicPr>
        <p:blipFill>
          <a:blip r:embed="rId3">
            <a:alphaModFix/>
          </a:blip>
          <a:stretch>
            <a:fillRect/>
          </a:stretch>
        </p:blipFill>
        <p:spPr>
          <a:xfrm rot="7445920">
            <a:off x="7464900" y="-1486562"/>
            <a:ext cx="2211464" cy="3763682"/>
          </a:xfrm>
          <a:prstGeom prst="rect">
            <a:avLst/>
          </a:prstGeom>
          <a:noFill/>
          <a:ln>
            <a:noFill/>
          </a:ln>
        </p:spPr>
      </p:pic>
      <p:pic>
        <p:nvPicPr>
          <p:cNvPr id="13" name="Google Shape;13;p2"/>
          <p:cNvPicPr preferRelativeResize="0"/>
          <p:nvPr/>
        </p:nvPicPr>
        <p:blipFill>
          <a:blip r:embed="rId4">
            <a:alphaModFix amt="93000"/>
          </a:blip>
          <a:stretch>
            <a:fillRect/>
          </a:stretch>
        </p:blipFill>
        <p:spPr>
          <a:xfrm rot="9503870">
            <a:off x="-1574261" y="-1138972"/>
            <a:ext cx="3137871" cy="2374619"/>
          </a:xfrm>
          <a:prstGeom prst="rect">
            <a:avLst/>
          </a:prstGeom>
          <a:noFill/>
          <a:ln>
            <a:noFill/>
          </a:ln>
        </p:spPr>
      </p:pic>
      <p:pic>
        <p:nvPicPr>
          <p:cNvPr id="14" name="Google Shape;14;p2"/>
          <p:cNvPicPr preferRelativeResize="0"/>
          <p:nvPr/>
        </p:nvPicPr>
        <p:blipFill>
          <a:blip r:embed="rId5">
            <a:alphaModFix/>
          </a:blip>
          <a:stretch>
            <a:fillRect/>
          </a:stretch>
        </p:blipFill>
        <p:spPr>
          <a:xfrm>
            <a:off x="-1355550" y="2890975"/>
            <a:ext cx="3475999" cy="3549201"/>
          </a:xfrm>
          <a:prstGeom prst="rect">
            <a:avLst/>
          </a:prstGeom>
          <a:noFill/>
          <a:ln>
            <a:noFill/>
          </a:ln>
        </p:spPr>
      </p:pic>
      <p:pic>
        <p:nvPicPr>
          <p:cNvPr id="15" name="Google Shape;15;p2"/>
          <p:cNvPicPr preferRelativeResize="0"/>
          <p:nvPr/>
        </p:nvPicPr>
        <p:blipFill>
          <a:blip r:embed="rId6">
            <a:alphaModFix/>
          </a:blip>
          <a:stretch>
            <a:fillRect/>
          </a:stretch>
        </p:blipFill>
        <p:spPr>
          <a:xfrm>
            <a:off x="7173749" y="4119224"/>
            <a:ext cx="3042075" cy="2952025"/>
          </a:xfrm>
          <a:prstGeom prst="rect">
            <a:avLst/>
          </a:prstGeom>
          <a:noFill/>
          <a:ln>
            <a:noFill/>
          </a:ln>
        </p:spPr>
      </p:pic>
      <p:grpSp>
        <p:nvGrpSpPr>
          <p:cNvPr id="16" name="Google Shape;16;p2"/>
          <p:cNvGrpSpPr/>
          <p:nvPr/>
        </p:nvGrpSpPr>
        <p:grpSpPr>
          <a:xfrm rot="-1168160">
            <a:off x="7804177" y="-902655"/>
            <a:ext cx="2371711" cy="2252437"/>
            <a:chOff x="21556638" y="3378600"/>
            <a:chExt cx="1917750" cy="1863875"/>
          </a:xfrm>
        </p:grpSpPr>
        <p:sp>
          <p:nvSpPr>
            <p:cNvPr id="17" name="Google Shape;17;p2"/>
            <p:cNvSpPr/>
            <p:nvPr/>
          </p:nvSpPr>
          <p:spPr>
            <a:xfrm rot="-5400000">
              <a:off x="21765488" y="3533575"/>
              <a:ext cx="1544075" cy="1873725"/>
            </a:xfrm>
            <a:custGeom>
              <a:rect b="b" l="l" r="r" t="t"/>
              <a:pathLst>
                <a:path extrusionOk="0" fill="none" h="74949" w="61763">
                  <a:moveTo>
                    <a:pt x="0" y="74949"/>
                  </a:moveTo>
                  <a:cubicBezTo>
                    <a:pt x="1252" y="54508"/>
                    <a:pt x="6211" y="36965"/>
                    <a:pt x="15504" y="23732"/>
                  </a:cubicBezTo>
                  <a:cubicBezTo>
                    <a:pt x="24798" y="10522"/>
                    <a:pt x="47301" y="1020"/>
                    <a:pt x="61762"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21400500" y="3534738"/>
              <a:ext cx="1863875" cy="1551600"/>
            </a:xfrm>
            <a:custGeom>
              <a:rect b="b" l="l" r="r" t="t"/>
              <a:pathLst>
                <a:path extrusionOk="0" fill="none" h="62064" w="74555">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1006197" y="2528167"/>
            <a:ext cx="4124011" cy="4274827"/>
            <a:chOff x="-1006197" y="2528167"/>
            <a:chExt cx="4124011" cy="4274827"/>
          </a:xfrm>
        </p:grpSpPr>
        <p:sp>
          <p:nvSpPr>
            <p:cNvPr id="20" name="Google Shape;20;p2"/>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2179296" y="-1575346"/>
            <a:ext cx="6773190" cy="3032401"/>
            <a:chOff x="-2179296" y="-1575346"/>
            <a:chExt cx="6773190" cy="3032401"/>
          </a:xfrm>
        </p:grpSpPr>
        <p:sp>
          <p:nvSpPr>
            <p:cNvPr id="23" name="Google Shape;23;p2"/>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 name="Google Shape;25;p2"/>
          <p:cNvPicPr preferRelativeResize="0"/>
          <p:nvPr/>
        </p:nvPicPr>
        <p:blipFill>
          <a:blip r:embed="rId7">
            <a:alphaModFix amt="80000"/>
          </a:blip>
          <a:stretch>
            <a:fillRect/>
          </a:stretch>
        </p:blipFill>
        <p:spPr>
          <a:xfrm flipH="1" rot="2700000">
            <a:off x="3483236" y="4593288"/>
            <a:ext cx="2704278" cy="2153661"/>
          </a:xfrm>
          <a:prstGeom prst="rect">
            <a:avLst/>
          </a:prstGeom>
          <a:noFill/>
          <a:ln>
            <a:noFill/>
          </a:ln>
        </p:spPr>
      </p:pic>
      <p:sp>
        <p:nvSpPr>
          <p:cNvPr id="26" name="Google Shape;26;p2"/>
          <p:cNvSpPr txBox="1"/>
          <p:nvPr>
            <p:ph idx="2" type="subTitle"/>
          </p:nvPr>
        </p:nvSpPr>
        <p:spPr>
          <a:xfrm>
            <a:off x="2763150" y="415500"/>
            <a:ext cx="3617700" cy="409500"/>
          </a:xfrm>
          <a:prstGeom prst="rect">
            <a:avLst/>
          </a:prstGeom>
        </p:spPr>
        <p:txBody>
          <a:bodyPr anchorCtr="0" anchor="t" bIns="91425" lIns="91425" spcFirstLastPara="1" rIns="91425" wrap="square" tIns="91425">
            <a:noAutofit/>
          </a:bodyPr>
          <a:lstStyle>
            <a:lvl1pPr lvl="0" rtl="0" algn="ctr">
              <a:lnSpc>
                <a:spcPct val="85000"/>
              </a:lnSpc>
              <a:spcBef>
                <a:spcPts val="0"/>
              </a:spcBef>
              <a:spcAft>
                <a:spcPts val="0"/>
              </a:spcAft>
              <a:buSzPts val="3000"/>
              <a:buFont typeface="Elsie"/>
              <a:buNone/>
              <a:defRPr sz="3000">
                <a:latin typeface="Elsie"/>
                <a:ea typeface="Elsie"/>
                <a:cs typeface="Elsie"/>
                <a:sym typeface="Elsie"/>
              </a:defRPr>
            </a:lvl1pPr>
            <a:lvl2pPr lvl="1" rtl="0" algn="ctr">
              <a:lnSpc>
                <a:spcPct val="85000"/>
              </a:lnSpc>
              <a:spcBef>
                <a:spcPts val="0"/>
              </a:spcBef>
              <a:spcAft>
                <a:spcPts val="0"/>
              </a:spcAft>
              <a:buSzPts val="3000"/>
              <a:buFont typeface="Elsie"/>
              <a:buNone/>
              <a:defRPr sz="3000">
                <a:latin typeface="Elsie"/>
                <a:ea typeface="Elsie"/>
                <a:cs typeface="Elsie"/>
                <a:sym typeface="Elsie"/>
              </a:defRPr>
            </a:lvl2pPr>
            <a:lvl3pPr lvl="2" rtl="0" algn="ctr">
              <a:lnSpc>
                <a:spcPct val="85000"/>
              </a:lnSpc>
              <a:spcBef>
                <a:spcPts val="0"/>
              </a:spcBef>
              <a:spcAft>
                <a:spcPts val="0"/>
              </a:spcAft>
              <a:buSzPts val="3000"/>
              <a:buFont typeface="Elsie"/>
              <a:buNone/>
              <a:defRPr sz="3000">
                <a:latin typeface="Elsie"/>
                <a:ea typeface="Elsie"/>
                <a:cs typeface="Elsie"/>
                <a:sym typeface="Elsie"/>
              </a:defRPr>
            </a:lvl3pPr>
            <a:lvl4pPr lvl="3" rtl="0" algn="ctr">
              <a:lnSpc>
                <a:spcPct val="85000"/>
              </a:lnSpc>
              <a:spcBef>
                <a:spcPts val="0"/>
              </a:spcBef>
              <a:spcAft>
                <a:spcPts val="0"/>
              </a:spcAft>
              <a:buSzPts val="3000"/>
              <a:buFont typeface="Elsie"/>
              <a:buNone/>
              <a:defRPr sz="3000">
                <a:latin typeface="Elsie"/>
                <a:ea typeface="Elsie"/>
                <a:cs typeface="Elsie"/>
                <a:sym typeface="Elsie"/>
              </a:defRPr>
            </a:lvl4pPr>
            <a:lvl5pPr lvl="4" rtl="0" algn="ctr">
              <a:lnSpc>
                <a:spcPct val="85000"/>
              </a:lnSpc>
              <a:spcBef>
                <a:spcPts val="0"/>
              </a:spcBef>
              <a:spcAft>
                <a:spcPts val="0"/>
              </a:spcAft>
              <a:buSzPts val="3000"/>
              <a:buFont typeface="Elsie"/>
              <a:buNone/>
              <a:defRPr sz="3000">
                <a:latin typeface="Elsie"/>
                <a:ea typeface="Elsie"/>
                <a:cs typeface="Elsie"/>
                <a:sym typeface="Elsie"/>
              </a:defRPr>
            </a:lvl5pPr>
            <a:lvl6pPr lvl="5" rtl="0" algn="ctr">
              <a:lnSpc>
                <a:spcPct val="85000"/>
              </a:lnSpc>
              <a:spcBef>
                <a:spcPts val="0"/>
              </a:spcBef>
              <a:spcAft>
                <a:spcPts val="0"/>
              </a:spcAft>
              <a:buSzPts val="3000"/>
              <a:buFont typeface="Elsie"/>
              <a:buNone/>
              <a:defRPr sz="3000">
                <a:latin typeface="Elsie"/>
                <a:ea typeface="Elsie"/>
                <a:cs typeface="Elsie"/>
                <a:sym typeface="Elsie"/>
              </a:defRPr>
            </a:lvl6pPr>
            <a:lvl7pPr lvl="6" rtl="0" algn="ctr">
              <a:lnSpc>
                <a:spcPct val="85000"/>
              </a:lnSpc>
              <a:spcBef>
                <a:spcPts val="0"/>
              </a:spcBef>
              <a:spcAft>
                <a:spcPts val="0"/>
              </a:spcAft>
              <a:buSzPts val="3000"/>
              <a:buFont typeface="Elsie"/>
              <a:buNone/>
              <a:defRPr sz="3000">
                <a:latin typeface="Elsie"/>
                <a:ea typeface="Elsie"/>
                <a:cs typeface="Elsie"/>
                <a:sym typeface="Elsie"/>
              </a:defRPr>
            </a:lvl7pPr>
            <a:lvl8pPr lvl="7" rtl="0" algn="ctr">
              <a:lnSpc>
                <a:spcPct val="85000"/>
              </a:lnSpc>
              <a:spcBef>
                <a:spcPts val="0"/>
              </a:spcBef>
              <a:spcAft>
                <a:spcPts val="0"/>
              </a:spcAft>
              <a:buSzPts val="3000"/>
              <a:buFont typeface="Elsie"/>
              <a:buNone/>
              <a:defRPr sz="3000">
                <a:latin typeface="Elsie"/>
                <a:ea typeface="Elsie"/>
                <a:cs typeface="Elsie"/>
                <a:sym typeface="Elsie"/>
              </a:defRPr>
            </a:lvl8pPr>
            <a:lvl9pPr lvl="8" rtl="0" algn="ctr">
              <a:lnSpc>
                <a:spcPct val="85000"/>
              </a:lnSpc>
              <a:spcBef>
                <a:spcPts val="0"/>
              </a:spcBef>
              <a:spcAft>
                <a:spcPts val="0"/>
              </a:spcAft>
              <a:buSzPts val="3000"/>
              <a:buFont typeface="Elsie"/>
              <a:buNone/>
              <a:defRPr sz="3000">
                <a:latin typeface="Elsie"/>
                <a:ea typeface="Elsie"/>
                <a:cs typeface="Elsie"/>
                <a:sym typeface="Elsi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pic>
        <p:nvPicPr>
          <p:cNvPr id="150" name="Google Shape;150;p11"/>
          <p:cNvPicPr preferRelativeResize="0"/>
          <p:nvPr/>
        </p:nvPicPr>
        <p:blipFill>
          <a:blip r:embed="rId2">
            <a:alphaModFix/>
          </a:blip>
          <a:stretch>
            <a:fillRect/>
          </a:stretch>
        </p:blipFill>
        <p:spPr>
          <a:xfrm rot="-8100000">
            <a:off x="6408043" y="3748225"/>
            <a:ext cx="3854800" cy="3768400"/>
          </a:xfrm>
          <a:prstGeom prst="rect">
            <a:avLst/>
          </a:prstGeom>
          <a:noFill/>
          <a:ln>
            <a:noFill/>
          </a:ln>
        </p:spPr>
      </p:pic>
      <p:pic>
        <p:nvPicPr>
          <p:cNvPr id="151" name="Google Shape;151;p11"/>
          <p:cNvPicPr preferRelativeResize="0"/>
          <p:nvPr/>
        </p:nvPicPr>
        <p:blipFill>
          <a:blip r:embed="rId3">
            <a:alphaModFix/>
          </a:blip>
          <a:stretch>
            <a:fillRect/>
          </a:stretch>
        </p:blipFill>
        <p:spPr>
          <a:xfrm flipH="1" rot="5400000">
            <a:off x="-233825" y="3354621"/>
            <a:ext cx="2438141" cy="4149461"/>
          </a:xfrm>
          <a:prstGeom prst="rect">
            <a:avLst/>
          </a:prstGeom>
          <a:noFill/>
          <a:ln>
            <a:noFill/>
          </a:ln>
        </p:spPr>
      </p:pic>
      <p:sp>
        <p:nvSpPr>
          <p:cNvPr id="152" name="Google Shape;152;p11"/>
          <p:cNvSpPr/>
          <p:nvPr/>
        </p:nvSpPr>
        <p:spPr>
          <a:xfrm>
            <a:off x="5764217" y="4614244"/>
            <a:ext cx="7986557" cy="1630226"/>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1"/>
          <p:cNvPicPr preferRelativeResize="0"/>
          <p:nvPr/>
        </p:nvPicPr>
        <p:blipFill>
          <a:blip r:embed="rId4">
            <a:alphaModFix/>
          </a:blip>
          <a:stretch>
            <a:fillRect/>
          </a:stretch>
        </p:blipFill>
        <p:spPr>
          <a:xfrm>
            <a:off x="5103895" y="-3922862"/>
            <a:ext cx="5037385" cy="5143501"/>
          </a:xfrm>
          <a:prstGeom prst="rect">
            <a:avLst/>
          </a:prstGeom>
          <a:noFill/>
          <a:ln>
            <a:noFill/>
          </a:ln>
        </p:spPr>
      </p:pic>
      <p:grpSp>
        <p:nvGrpSpPr>
          <p:cNvPr id="154" name="Google Shape;154;p11"/>
          <p:cNvGrpSpPr/>
          <p:nvPr/>
        </p:nvGrpSpPr>
        <p:grpSpPr>
          <a:xfrm>
            <a:off x="7104373" y="-1933910"/>
            <a:ext cx="4734106" cy="4406654"/>
            <a:chOff x="7104373" y="-1933910"/>
            <a:chExt cx="4734106" cy="4406654"/>
          </a:xfrm>
        </p:grpSpPr>
        <p:sp>
          <p:nvSpPr>
            <p:cNvPr id="155" name="Google Shape;155;p11"/>
            <p:cNvSpPr/>
            <p:nvPr/>
          </p:nvSpPr>
          <p:spPr>
            <a:xfrm flipH="1" rot="6276934">
              <a:off x="7698829" y="-1434293"/>
              <a:ext cx="3242614" cy="3734144"/>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rot="6276934">
              <a:off x="8001410" y="-1761017"/>
              <a:ext cx="3242614" cy="3734144"/>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 name="Google Shape;157;p11"/>
          <p:cNvPicPr preferRelativeResize="0"/>
          <p:nvPr/>
        </p:nvPicPr>
        <p:blipFill>
          <a:blip r:embed="rId5">
            <a:alphaModFix amt="90000"/>
          </a:blip>
          <a:stretch>
            <a:fillRect/>
          </a:stretch>
        </p:blipFill>
        <p:spPr>
          <a:xfrm flipH="1">
            <a:off x="-1256345" y="-763426"/>
            <a:ext cx="2725187" cy="2557909"/>
          </a:xfrm>
          <a:prstGeom prst="rect">
            <a:avLst/>
          </a:prstGeom>
          <a:noFill/>
          <a:ln>
            <a:noFill/>
          </a:ln>
        </p:spPr>
      </p:pic>
      <p:grpSp>
        <p:nvGrpSpPr>
          <p:cNvPr id="158" name="Google Shape;158;p11"/>
          <p:cNvGrpSpPr/>
          <p:nvPr/>
        </p:nvGrpSpPr>
        <p:grpSpPr>
          <a:xfrm rot="9408987">
            <a:off x="422086" y="-2429582"/>
            <a:ext cx="4124243" cy="4275067"/>
            <a:chOff x="-1006197" y="2528167"/>
            <a:chExt cx="4124011" cy="4274827"/>
          </a:xfrm>
        </p:grpSpPr>
        <p:sp>
          <p:nvSpPr>
            <p:cNvPr id="159" name="Google Shape;159;p11"/>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1"/>
          <p:cNvGrpSpPr/>
          <p:nvPr/>
        </p:nvGrpSpPr>
        <p:grpSpPr>
          <a:xfrm rot="-8347424">
            <a:off x="-2169289" y="2763967"/>
            <a:ext cx="3370304" cy="3137184"/>
            <a:chOff x="7104373" y="-1933910"/>
            <a:chExt cx="4734106" cy="4406654"/>
          </a:xfrm>
        </p:grpSpPr>
        <p:sp>
          <p:nvSpPr>
            <p:cNvPr id="162" name="Google Shape;162;p11"/>
            <p:cNvSpPr/>
            <p:nvPr/>
          </p:nvSpPr>
          <p:spPr>
            <a:xfrm flipH="1" rot="6276934">
              <a:off x="7698829" y="-1434293"/>
              <a:ext cx="3242614" cy="3734144"/>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rot="6276934">
              <a:off x="8001410" y="-1761017"/>
              <a:ext cx="3242614" cy="3734144"/>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1"/>
          <p:cNvSpPr txBox="1"/>
          <p:nvPr>
            <p:ph hasCustomPrompt="1" type="title"/>
          </p:nvPr>
        </p:nvSpPr>
        <p:spPr>
          <a:xfrm>
            <a:off x="1284000" y="16285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10500"/>
              <a:buNone/>
              <a:defRPr sz="10500"/>
            </a:lvl1pPr>
            <a:lvl2pPr lvl="1" algn="ctr">
              <a:spcBef>
                <a:spcPts val="0"/>
              </a:spcBef>
              <a:spcAft>
                <a:spcPts val="0"/>
              </a:spcAft>
              <a:buSzPts val="10500"/>
              <a:buNone/>
              <a:defRPr sz="10500"/>
            </a:lvl2pPr>
            <a:lvl3pPr lvl="2" algn="ctr">
              <a:spcBef>
                <a:spcPts val="0"/>
              </a:spcBef>
              <a:spcAft>
                <a:spcPts val="0"/>
              </a:spcAft>
              <a:buSzPts val="10500"/>
              <a:buNone/>
              <a:defRPr sz="10500"/>
            </a:lvl3pPr>
            <a:lvl4pPr lvl="3" algn="ctr">
              <a:spcBef>
                <a:spcPts val="0"/>
              </a:spcBef>
              <a:spcAft>
                <a:spcPts val="0"/>
              </a:spcAft>
              <a:buSzPts val="10500"/>
              <a:buNone/>
              <a:defRPr sz="10500"/>
            </a:lvl4pPr>
            <a:lvl5pPr lvl="4" algn="ctr">
              <a:spcBef>
                <a:spcPts val="0"/>
              </a:spcBef>
              <a:spcAft>
                <a:spcPts val="0"/>
              </a:spcAft>
              <a:buSzPts val="10500"/>
              <a:buNone/>
              <a:defRPr sz="10500"/>
            </a:lvl5pPr>
            <a:lvl6pPr lvl="5" algn="ctr">
              <a:spcBef>
                <a:spcPts val="0"/>
              </a:spcBef>
              <a:spcAft>
                <a:spcPts val="0"/>
              </a:spcAft>
              <a:buSzPts val="10500"/>
              <a:buNone/>
              <a:defRPr sz="10500"/>
            </a:lvl6pPr>
            <a:lvl7pPr lvl="6" algn="ctr">
              <a:spcBef>
                <a:spcPts val="0"/>
              </a:spcBef>
              <a:spcAft>
                <a:spcPts val="0"/>
              </a:spcAft>
              <a:buSzPts val="10500"/>
              <a:buNone/>
              <a:defRPr sz="10500"/>
            </a:lvl7pPr>
            <a:lvl8pPr lvl="7" algn="ctr">
              <a:spcBef>
                <a:spcPts val="0"/>
              </a:spcBef>
              <a:spcAft>
                <a:spcPts val="0"/>
              </a:spcAft>
              <a:buSzPts val="10500"/>
              <a:buNone/>
              <a:defRPr sz="10500"/>
            </a:lvl8pPr>
            <a:lvl9pPr lvl="8" algn="ctr">
              <a:spcBef>
                <a:spcPts val="0"/>
              </a:spcBef>
              <a:spcAft>
                <a:spcPts val="0"/>
              </a:spcAft>
              <a:buSzPts val="10500"/>
              <a:buNone/>
              <a:defRPr sz="10500"/>
            </a:lvl9pPr>
          </a:lstStyle>
          <a:p>
            <a:r>
              <a:t>xx%</a:t>
            </a:r>
          </a:p>
        </p:txBody>
      </p:sp>
      <p:sp>
        <p:nvSpPr>
          <p:cNvPr id="165" name="Google Shape;165;p11"/>
          <p:cNvSpPr txBox="1"/>
          <p:nvPr>
            <p:ph idx="1" type="subTitle"/>
          </p:nvPr>
        </p:nvSpPr>
        <p:spPr>
          <a:xfrm>
            <a:off x="1284000" y="3139725"/>
            <a:ext cx="6576000" cy="41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166" name="Google Shape;166;p11"/>
          <p:cNvSpPr txBox="1"/>
          <p:nvPr>
            <p:ph idx="2" type="subTitle"/>
          </p:nvPr>
        </p:nvSpPr>
        <p:spPr>
          <a:xfrm>
            <a:off x="2763150" y="415500"/>
            <a:ext cx="3617700" cy="409500"/>
          </a:xfrm>
          <a:prstGeom prst="rect">
            <a:avLst/>
          </a:prstGeom>
        </p:spPr>
        <p:txBody>
          <a:bodyPr anchorCtr="0" anchor="t" bIns="91425" lIns="91425" spcFirstLastPara="1" rIns="91425" wrap="square" tIns="91425">
            <a:noAutofit/>
          </a:bodyPr>
          <a:lstStyle>
            <a:lvl1pPr lvl="0" rtl="0" algn="ctr">
              <a:lnSpc>
                <a:spcPct val="85000"/>
              </a:lnSpc>
              <a:spcBef>
                <a:spcPts val="0"/>
              </a:spcBef>
              <a:spcAft>
                <a:spcPts val="0"/>
              </a:spcAft>
              <a:buSzPts val="3000"/>
              <a:buFont typeface="Elsie"/>
              <a:buNone/>
              <a:defRPr sz="3000">
                <a:latin typeface="Elsie"/>
                <a:ea typeface="Elsie"/>
                <a:cs typeface="Elsie"/>
                <a:sym typeface="Elsie"/>
              </a:defRPr>
            </a:lvl1pPr>
            <a:lvl2pPr lvl="1" rtl="0" algn="ctr">
              <a:lnSpc>
                <a:spcPct val="85000"/>
              </a:lnSpc>
              <a:spcBef>
                <a:spcPts val="0"/>
              </a:spcBef>
              <a:spcAft>
                <a:spcPts val="0"/>
              </a:spcAft>
              <a:buSzPts val="3000"/>
              <a:buFont typeface="Elsie"/>
              <a:buNone/>
              <a:defRPr sz="3000">
                <a:latin typeface="Elsie"/>
                <a:ea typeface="Elsie"/>
                <a:cs typeface="Elsie"/>
                <a:sym typeface="Elsie"/>
              </a:defRPr>
            </a:lvl2pPr>
            <a:lvl3pPr lvl="2" rtl="0" algn="ctr">
              <a:lnSpc>
                <a:spcPct val="85000"/>
              </a:lnSpc>
              <a:spcBef>
                <a:spcPts val="0"/>
              </a:spcBef>
              <a:spcAft>
                <a:spcPts val="0"/>
              </a:spcAft>
              <a:buSzPts val="3000"/>
              <a:buFont typeface="Elsie"/>
              <a:buNone/>
              <a:defRPr sz="3000">
                <a:latin typeface="Elsie"/>
                <a:ea typeface="Elsie"/>
                <a:cs typeface="Elsie"/>
                <a:sym typeface="Elsie"/>
              </a:defRPr>
            </a:lvl3pPr>
            <a:lvl4pPr lvl="3" rtl="0" algn="ctr">
              <a:lnSpc>
                <a:spcPct val="85000"/>
              </a:lnSpc>
              <a:spcBef>
                <a:spcPts val="0"/>
              </a:spcBef>
              <a:spcAft>
                <a:spcPts val="0"/>
              </a:spcAft>
              <a:buSzPts val="3000"/>
              <a:buFont typeface="Elsie"/>
              <a:buNone/>
              <a:defRPr sz="3000">
                <a:latin typeface="Elsie"/>
                <a:ea typeface="Elsie"/>
                <a:cs typeface="Elsie"/>
                <a:sym typeface="Elsie"/>
              </a:defRPr>
            </a:lvl4pPr>
            <a:lvl5pPr lvl="4" rtl="0" algn="ctr">
              <a:lnSpc>
                <a:spcPct val="85000"/>
              </a:lnSpc>
              <a:spcBef>
                <a:spcPts val="0"/>
              </a:spcBef>
              <a:spcAft>
                <a:spcPts val="0"/>
              </a:spcAft>
              <a:buSzPts val="3000"/>
              <a:buFont typeface="Elsie"/>
              <a:buNone/>
              <a:defRPr sz="3000">
                <a:latin typeface="Elsie"/>
                <a:ea typeface="Elsie"/>
                <a:cs typeface="Elsie"/>
                <a:sym typeface="Elsie"/>
              </a:defRPr>
            </a:lvl5pPr>
            <a:lvl6pPr lvl="5" rtl="0" algn="ctr">
              <a:lnSpc>
                <a:spcPct val="85000"/>
              </a:lnSpc>
              <a:spcBef>
                <a:spcPts val="0"/>
              </a:spcBef>
              <a:spcAft>
                <a:spcPts val="0"/>
              </a:spcAft>
              <a:buSzPts val="3000"/>
              <a:buFont typeface="Elsie"/>
              <a:buNone/>
              <a:defRPr sz="3000">
                <a:latin typeface="Elsie"/>
                <a:ea typeface="Elsie"/>
                <a:cs typeface="Elsie"/>
                <a:sym typeface="Elsie"/>
              </a:defRPr>
            </a:lvl6pPr>
            <a:lvl7pPr lvl="6" rtl="0" algn="ctr">
              <a:lnSpc>
                <a:spcPct val="85000"/>
              </a:lnSpc>
              <a:spcBef>
                <a:spcPts val="0"/>
              </a:spcBef>
              <a:spcAft>
                <a:spcPts val="0"/>
              </a:spcAft>
              <a:buSzPts val="3000"/>
              <a:buFont typeface="Elsie"/>
              <a:buNone/>
              <a:defRPr sz="3000">
                <a:latin typeface="Elsie"/>
                <a:ea typeface="Elsie"/>
                <a:cs typeface="Elsie"/>
                <a:sym typeface="Elsie"/>
              </a:defRPr>
            </a:lvl7pPr>
            <a:lvl8pPr lvl="7" rtl="0" algn="ctr">
              <a:lnSpc>
                <a:spcPct val="85000"/>
              </a:lnSpc>
              <a:spcBef>
                <a:spcPts val="0"/>
              </a:spcBef>
              <a:spcAft>
                <a:spcPts val="0"/>
              </a:spcAft>
              <a:buSzPts val="3000"/>
              <a:buFont typeface="Elsie"/>
              <a:buNone/>
              <a:defRPr sz="3000">
                <a:latin typeface="Elsie"/>
                <a:ea typeface="Elsie"/>
                <a:cs typeface="Elsie"/>
                <a:sym typeface="Elsie"/>
              </a:defRPr>
            </a:lvl8pPr>
            <a:lvl9pPr lvl="8" rtl="0" algn="ctr">
              <a:lnSpc>
                <a:spcPct val="85000"/>
              </a:lnSpc>
              <a:spcBef>
                <a:spcPts val="0"/>
              </a:spcBef>
              <a:spcAft>
                <a:spcPts val="0"/>
              </a:spcAft>
              <a:buSzPts val="3000"/>
              <a:buFont typeface="Elsie"/>
              <a:buNone/>
              <a:defRPr sz="3000">
                <a:latin typeface="Elsie"/>
                <a:ea typeface="Elsie"/>
                <a:cs typeface="Elsie"/>
                <a:sym typeface="Elsi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167" name="Shape 1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8" name="Shape 168"/>
        <p:cNvGrpSpPr/>
        <p:nvPr/>
      </p:nvGrpSpPr>
      <p:grpSpPr>
        <a:xfrm>
          <a:off x="0" y="0"/>
          <a:ext cx="0" cy="0"/>
          <a:chOff x="0" y="0"/>
          <a:chExt cx="0" cy="0"/>
        </a:xfrm>
      </p:grpSpPr>
      <p:pic>
        <p:nvPicPr>
          <p:cNvPr id="169" name="Google Shape;169;p13"/>
          <p:cNvPicPr preferRelativeResize="0"/>
          <p:nvPr/>
        </p:nvPicPr>
        <p:blipFill>
          <a:blip r:embed="rId2">
            <a:alphaModFix/>
          </a:blip>
          <a:stretch>
            <a:fillRect/>
          </a:stretch>
        </p:blipFill>
        <p:spPr>
          <a:xfrm flipH="1">
            <a:off x="7506752" y="-2422996"/>
            <a:ext cx="4244610" cy="4149461"/>
          </a:xfrm>
          <a:prstGeom prst="rect">
            <a:avLst/>
          </a:prstGeom>
          <a:noFill/>
          <a:ln>
            <a:noFill/>
          </a:ln>
        </p:spPr>
      </p:pic>
      <p:pic>
        <p:nvPicPr>
          <p:cNvPr id="170" name="Google Shape;170;p13"/>
          <p:cNvPicPr preferRelativeResize="0"/>
          <p:nvPr/>
        </p:nvPicPr>
        <p:blipFill>
          <a:blip r:embed="rId3">
            <a:alphaModFix/>
          </a:blip>
          <a:stretch>
            <a:fillRect/>
          </a:stretch>
        </p:blipFill>
        <p:spPr>
          <a:xfrm>
            <a:off x="-2349212" y="3988714"/>
            <a:ext cx="4276039" cy="4149460"/>
          </a:xfrm>
          <a:prstGeom prst="rect">
            <a:avLst/>
          </a:prstGeom>
          <a:noFill/>
          <a:ln>
            <a:noFill/>
          </a:ln>
        </p:spPr>
      </p:pic>
      <p:pic>
        <p:nvPicPr>
          <p:cNvPr id="171" name="Google Shape;171;p13"/>
          <p:cNvPicPr preferRelativeResize="0"/>
          <p:nvPr/>
        </p:nvPicPr>
        <p:blipFill>
          <a:blip r:embed="rId4">
            <a:alphaModFix/>
          </a:blip>
          <a:stretch>
            <a:fillRect/>
          </a:stretch>
        </p:blipFill>
        <p:spPr>
          <a:xfrm rot="10646553">
            <a:off x="7977953" y="3452509"/>
            <a:ext cx="2438140" cy="4149460"/>
          </a:xfrm>
          <a:prstGeom prst="rect">
            <a:avLst/>
          </a:prstGeom>
          <a:noFill/>
          <a:ln>
            <a:noFill/>
          </a:ln>
        </p:spPr>
      </p:pic>
      <p:pic>
        <p:nvPicPr>
          <p:cNvPr id="172" name="Google Shape;172;p13"/>
          <p:cNvPicPr preferRelativeResize="0"/>
          <p:nvPr/>
        </p:nvPicPr>
        <p:blipFill>
          <a:blip r:embed="rId5">
            <a:alphaModFix amt="93000"/>
          </a:blip>
          <a:stretch>
            <a:fillRect/>
          </a:stretch>
        </p:blipFill>
        <p:spPr>
          <a:xfrm rot="-2700022">
            <a:off x="-1854786" y="-652310"/>
            <a:ext cx="3137871" cy="2374619"/>
          </a:xfrm>
          <a:prstGeom prst="rect">
            <a:avLst/>
          </a:prstGeom>
          <a:noFill/>
          <a:ln>
            <a:noFill/>
          </a:ln>
        </p:spPr>
      </p:pic>
      <p:grpSp>
        <p:nvGrpSpPr>
          <p:cNvPr id="173" name="Google Shape;173;p13"/>
          <p:cNvGrpSpPr/>
          <p:nvPr/>
        </p:nvGrpSpPr>
        <p:grpSpPr>
          <a:xfrm rot="5399722">
            <a:off x="7916790" y="3808500"/>
            <a:ext cx="2371873" cy="2252493"/>
            <a:chOff x="21556638" y="3378600"/>
            <a:chExt cx="1917750" cy="1863875"/>
          </a:xfrm>
        </p:grpSpPr>
        <p:sp>
          <p:nvSpPr>
            <p:cNvPr id="174" name="Google Shape;174;p13"/>
            <p:cNvSpPr/>
            <p:nvPr/>
          </p:nvSpPr>
          <p:spPr>
            <a:xfrm rot="-5400000">
              <a:off x="21765488" y="3533575"/>
              <a:ext cx="1544075" cy="1873725"/>
            </a:xfrm>
            <a:custGeom>
              <a:rect b="b" l="l" r="r" t="t"/>
              <a:pathLst>
                <a:path extrusionOk="0" fill="none" h="74949" w="61763">
                  <a:moveTo>
                    <a:pt x="0" y="74949"/>
                  </a:moveTo>
                  <a:cubicBezTo>
                    <a:pt x="1252" y="54508"/>
                    <a:pt x="6211" y="36965"/>
                    <a:pt x="15504" y="23732"/>
                  </a:cubicBezTo>
                  <a:cubicBezTo>
                    <a:pt x="24798" y="10522"/>
                    <a:pt x="47301" y="1020"/>
                    <a:pt x="61762"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rot="-5400000">
              <a:off x="21400500" y="3534738"/>
              <a:ext cx="1863875" cy="1551600"/>
            </a:xfrm>
            <a:custGeom>
              <a:rect b="b" l="l" r="r" t="t"/>
              <a:pathLst>
                <a:path extrusionOk="0" fill="none" h="62064" w="74555">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3"/>
          <p:cNvGrpSpPr/>
          <p:nvPr/>
        </p:nvGrpSpPr>
        <p:grpSpPr>
          <a:xfrm>
            <a:off x="-4556130" y="-851909"/>
            <a:ext cx="7434631" cy="3914060"/>
            <a:chOff x="-4556130" y="-851909"/>
            <a:chExt cx="7434631" cy="3914060"/>
          </a:xfrm>
        </p:grpSpPr>
        <p:sp>
          <p:nvSpPr>
            <p:cNvPr id="177" name="Google Shape;177;p13"/>
            <p:cNvSpPr/>
            <p:nvPr/>
          </p:nvSpPr>
          <p:spPr>
            <a:xfrm rot="9601055">
              <a:off x="-1830740" y="-79924"/>
              <a:ext cx="4686734" cy="957378"/>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rot="9475604">
              <a:off x="-4544798" y="507274"/>
              <a:ext cx="6644215" cy="1356161"/>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3"/>
          <p:cNvSpPr/>
          <p:nvPr/>
        </p:nvSpPr>
        <p:spPr>
          <a:xfrm rot="3052362">
            <a:off x="-621322" y="3697390"/>
            <a:ext cx="3009024" cy="2474679"/>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txBox="1"/>
          <p:nvPr>
            <p:ph hasCustomPrompt="1" type="title"/>
          </p:nvPr>
        </p:nvSpPr>
        <p:spPr>
          <a:xfrm>
            <a:off x="1188812" y="1352300"/>
            <a:ext cx="7887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81" name="Google Shape;181;p13"/>
          <p:cNvSpPr txBox="1"/>
          <p:nvPr>
            <p:ph idx="1" type="subTitle"/>
          </p:nvPr>
        </p:nvSpPr>
        <p:spPr>
          <a:xfrm>
            <a:off x="2122625" y="1578680"/>
            <a:ext cx="2367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2" name="Google Shape;182;p13"/>
          <p:cNvSpPr txBox="1"/>
          <p:nvPr>
            <p:ph hasCustomPrompt="1" idx="2" type="title"/>
          </p:nvPr>
        </p:nvSpPr>
        <p:spPr>
          <a:xfrm>
            <a:off x="1188812" y="3748800"/>
            <a:ext cx="7887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83" name="Google Shape;183;p13"/>
          <p:cNvSpPr txBox="1"/>
          <p:nvPr>
            <p:ph idx="3" type="subTitle"/>
          </p:nvPr>
        </p:nvSpPr>
        <p:spPr>
          <a:xfrm>
            <a:off x="2122625" y="3975125"/>
            <a:ext cx="2367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4" name="Google Shape;184;p13"/>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13"/>
          <p:cNvSpPr txBox="1"/>
          <p:nvPr>
            <p:ph idx="5" type="subTitle"/>
          </p:nvPr>
        </p:nvSpPr>
        <p:spPr>
          <a:xfrm>
            <a:off x="2122625" y="1153775"/>
            <a:ext cx="23673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186" name="Google Shape;186;p13"/>
          <p:cNvSpPr txBox="1"/>
          <p:nvPr>
            <p:ph idx="6" type="subTitle"/>
          </p:nvPr>
        </p:nvSpPr>
        <p:spPr>
          <a:xfrm>
            <a:off x="2122625" y="3550216"/>
            <a:ext cx="23673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187" name="Google Shape;187;p13"/>
          <p:cNvSpPr txBox="1"/>
          <p:nvPr>
            <p:ph hasCustomPrompt="1" idx="7" type="title"/>
          </p:nvPr>
        </p:nvSpPr>
        <p:spPr>
          <a:xfrm>
            <a:off x="1188812" y="2550550"/>
            <a:ext cx="7887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88" name="Google Shape;188;p13"/>
          <p:cNvSpPr txBox="1"/>
          <p:nvPr>
            <p:ph idx="8" type="subTitle"/>
          </p:nvPr>
        </p:nvSpPr>
        <p:spPr>
          <a:xfrm>
            <a:off x="2122625" y="2776900"/>
            <a:ext cx="2367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9" name="Google Shape;189;p13"/>
          <p:cNvSpPr txBox="1"/>
          <p:nvPr>
            <p:ph idx="9" type="subTitle"/>
          </p:nvPr>
        </p:nvSpPr>
        <p:spPr>
          <a:xfrm>
            <a:off x="2122625" y="2351991"/>
            <a:ext cx="23673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190" name="Google Shape;190;p13"/>
          <p:cNvSpPr txBox="1"/>
          <p:nvPr>
            <p:ph hasCustomPrompt="1" idx="13" type="title"/>
          </p:nvPr>
        </p:nvSpPr>
        <p:spPr>
          <a:xfrm>
            <a:off x="5000421" y="1352300"/>
            <a:ext cx="7887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91" name="Google Shape;191;p13"/>
          <p:cNvSpPr txBox="1"/>
          <p:nvPr>
            <p:ph idx="14" type="subTitle"/>
          </p:nvPr>
        </p:nvSpPr>
        <p:spPr>
          <a:xfrm>
            <a:off x="5865326" y="1578680"/>
            <a:ext cx="2367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2" name="Google Shape;192;p13"/>
          <p:cNvSpPr txBox="1"/>
          <p:nvPr>
            <p:ph hasCustomPrompt="1" idx="15" type="title"/>
          </p:nvPr>
        </p:nvSpPr>
        <p:spPr>
          <a:xfrm>
            <a:off x="5000421" y="3748800"/>
            <a:ext cx="7887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93" name="Google Shape;193;p13"/>
          <p:cNvSpPr txBox="1"/>
          <p:nvPr>
            <p:ph idx="16" type="subTitle"/>
          </p:nvPr>
        </p:nvSpPr>
        <p:spPr>
          <a:xfrm>
            <a:off x="5865326" y="3975125"/>
            <a:ext cx="2367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4" name="Google Shape;194;p13"/>
          <p:cNvSpPr txBox="1"/>
          <p:nvPr>
            <p:ph idx="17" type="subTitle"/>
          </p:nvPr>
        </p:nvSpPr>
        <p:spPr>
          <a:xfrm>
            <a:off x="5865326" y="1153775"/>
            <a:ext cx="23673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195" name="Google Shape;195;p13"/>
          <p:cNvSpPr txBox="1"/>
          <p:nvPr>
            <p:ph idx="18" type="subTitle"/>
          </p:nvPr>
        </p:nvSpPr>
        <p:spPr>
          <a:xfrm>
            <a:off x="5865326" y="3550216"/>
            <a:ext cx="23673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196" name="Google Shape;196;p13"/>
          <p:cNvSpPr txBox="1"/>
          <p:nvPr>
            <p:ph hasCustomPrompt="1" idx="19" type="title"/>
          </p:nvPr>
        </p:nvSpPr>
        <p:spPr>
          <a:xfrm>
            <a:off x="5000421" y="2550550"/>
            <a:ext cx="7887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97" name="Google Shape;197;p13"/>
          <p:cNvSpPr txBox="1"/>
          <p:nvPr>
            <p:ph idx="20" type="subTitle"/>
          </p:nvPr>
        </p:nvSpPr>
        <p:spPr>
          <a:xfrm>
            <a:off x="5865326" y="2776900"/>
            <a:ext cx="2367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8" name="Google Shape;198;p13"/>
          <p:cNvSpPr txBox="1"/>
          <p:nvPr>
            <p:ph idx="21" type="subTitle"/>
          </p:nvPr>
        </p:nvSpPr>
        <p:spPr>
          <a:xfrm>
            <a:off x="5865326" y="2351991"/>
            <a:ext cx="23673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9" name="Shape 199"/>
        <p:cNvGrpSpPr/>
        <p:nvPr/>
      </p:nvGrpSpPr>
      <p:grpSpPr>
        <a:xfrm>
          <a:off x="0" y="0"/>
          <a:ext cx="0" cy="0"/>
          <a:chOff x="0" y="0"/>
          <a:chExt cx="0" cy="0"/>
        </a:xfrm>
      </p:grpSpPr>
      <p:pic>
        <p:nvPicPr>
          <p:cNvPr id="200" name="Google Shape;200;p14"/>
          <p:cNvPicPr preferRelativeResize="0"/>
          <p:nvPr/>
        </p:nvPicPr>
        <p:blipFill>
          <a:blip r:embed="rId2">
            <a:alphaModFix/>
          </a:blip>
          <a:stretch>
            <a:fillRect/>
          </a:stretch>
        </p:blipFill>
        <p:spPr>
          <a:xfrm rot="-1212540">
            <a:off x="-2468123" y="3449541"/>
            <a:ext cx="4244611" cy="4149462"/>
          </a:xfrm>
          <a:prstGeom prst="rect">
            <a:avLst/>
          </a:prstGeom>
          <a:noFill/>
          <a:ln>
            <a:noFill/>
          </a:ln>
        </p:spPr>
      </p:pic>
      <p:pic>
        <p:nvPicPr>
          <p:cNvPr id="201" name="Google Shape;201;p14"/>
          <p:cNvPicPr preferRelativeResize="0"/>
          <p:nvPr/>
        </p:nvPicPr>
        <p:blipFill>
          <a:blip r:embed="rId3">
            <a:alphaModFix/>
          </a:blip>
          <a:stretch>
            <a:fillRect/>
          </a:stretch>
        </p:blipFill>
        <p:spPr>
          <a:xfrm>
            <a:off x="-980023" y="-2820829"/>
            <a:ext cx="2438141" cy="4149461"/>
          </a:xfrm>
          <a:prstGeom prst="rect">
            <a:avLst/>
          </a:prstGeom>
          <a:noFill/>
          <a:ln>
            <a:noFill/>
          </a:ln>
        </p:spPr>
      </p:pic>
      <p:pic>
        <p:nvPicPr>
          <p:cNvPr id="202" name="Google Shape;202;p14"/>
          <p:cNvPicPr preferRelativeResize="0"/>
          <p:nvPr/>
        </p:nvPicPr>
        <p:blipFill>
          <a:blip r:embed="rId4">
            <a:alphaModFix/>
          </a:blip>
          <a:stretch>
            <a:fillRect/>
          </a:stretch>
        </p:blipFill>
        <p:spPr>
          <a:xfrm>
            <a:off x="6317595" y="-3628837"/>
            <a:ext cx="5037385" cy="5143501"/>
          </a:xfrm>
          <a:prstGeom prst="rect">
            <a:avLst/>
          </a:prstGeom>
          <a:noFill/>
          <a:ln>
            <a:noFill/>
          </a:ln>
        </p:spPr>
      </p:pic>
      <p:pic>
        <p:nvPicPr>
          <p:cNvPr id="203" name="Google Shape;203;p14"/>
          <p:cNvPicPr preferRelativeResize="0"/>
          <p:nvPr/>
        </p:nvPicPr>
        <p:blipFill>
          <a:blip r:embed="rId5">
            <a:alphaModFix amt="93000"/>
          </a:blip>
          <a:stretch>
            <a:fillRect/>
          </a:stretch>
        </p:blipFill>
        <p:spPr>
          <a:xfrm rot="10799978">
            <a:off x="6953889" y="3951677"/>
            <a:ext cx="3137871" cy="2374618"/>
          </a:xfrm>
          <a:prstGeom prst="rect">
            <a:avLst/>
          </a:prstGeom>
          <a:noFill/>
          <a:ln>
            <a:noFill/>
          </a:ln>
        </p:spPr>
      </p:pic>
      <p:grpSp>
        <p:nvGrpSpPr>
          <p:cNvPr id="204" name="Google Shape;204;p14"/>
          <p:cNvGrpSpPr/>
          <p:nvPr/>
        </p:nvGrpSpPr>
        <p:grpSpPr>
          <a:xfrm>
            <a:off x="-2749871" y="-1517721"/>
            <a:ext cx="6773190" cy="3032401"/>
            <a:chOff x="-2179296" y="-1575346"/>
            <a:chExt cx="6773190" cy="3032401"/>
          </a:xfrm>
        </p:grpSpPr>
        <p:sp>
          <p:nvSpPr>
            <p:cNvPr id="205" name="Google Shape;205;p14"/>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4"/>
          <p:cNvGrpSpPr/>
          <p:nvPr/>
        </p:nvGrpSpPr>
        <p:grpSpPr>
          <a:xfrm>
            <a:off x="6846656" y="2698376"/>
            <a:ext cx="5058152" cy="4729956"/>
            <a:chOff x="6846656" y="2698376"/>
            <a:chExt cx="5058152" cy="4729956"/>
          </a:xfrm>
        </p:grpSpPr>
        <p:sp>
          <p:nvSpPr>
            <p:cNvPr id="208" name="Google Shape;208;p14"/>
            <p:cNvSpPr/>
            <p:nvPr/>
          </p:nvSpPr>
          <p:spPr>
            <a:xfrm rot="4006946">
              <a:off x="7580383" y="3057358"/>
              <a:ext cx="3242658" cy="3734195"/>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rot="4006946">
              <a:off x="7928423" y="3335156"/>
              <a:ext cx="3242658" cy="3734195"/>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4"/>
          <p:cNvGrpSpPr/>
          <p:nvPr/>
        </p:nvGrpSpPr>
        <p:grpSpPr>
          <a:xfrm>
            <a:off x="-2703695" y="4356813"/>
            <a:ext cx="6189648" cy="1564346"/>
            <a:chOff x="-2703695" y="4356813"/>
            <a:chExt cx="6189648" cy="1564346"/>
          </a:xfrm>
        </p:grpSpPr>
        <p:sp>
          <p:nvSpPr>
            <p:cNvPr id="211" name="Google Shape;211;p14"/>
            <p:cNvSpPr/>
            <p:nvPr/>
          </p:nvSpPr>
          <p:spPr>
            <a:xfrm>
              <a:off x="-2703695" y="4356813"/>
              <a:ext cx="6189648" cy="1281164"/>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flipH="1" rot="175496">
              <a:off x="-2401513" y="4639324"/>
              <a:ext cx="5585287" cy="1140076"/>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4"/>
          <p:cNvSpPr txBox="1"/>
          <p:nvPr>
            <p:ph type="title"/>
          </p:nvPr>
        </p:nvSpPr>
        <p:spPr>
          <a:xfrm>
            <a:off x="1458150" y="3419775"/>
            <a:ext cx="62277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4" name="Google Shape;214;p14"/>
          <p:cNvSpPr txBox="1"/>
          <p:nvPr>
            <p:ph idx="1" type="subTitle"/>
          </p:nvPr>
        </p:nvSpPr>
        <p:spPr>
          <a:xfrm>
            <a:off x="939300" y="1597075"/>
            <a:ext cx="7265400" cy="174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200"/>
              <a:buNone/>
              <a:defRPr sz="32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
        <p:nvSpPr>
          <p:cNvPr id="215" name="Google Shape;215;p14"/>
          <p:cNvSpPr txBox="1"/>
          <p:nvPr>
            <p:ph idx="2" type="subTitle"/>
          </p:nvPr>
        </p:nvSpPr>
        <p:spPr>
          <a:xfrm>
            <a:off x="2763150" y="415500"/>
            <a:ext cx="3617700" cy="409500"/>
          </a:xfrm>
          <a:prstGeom prst="rect">
            <a:avLst/>
          </a:prstGeom>
        </p:spPr>
        <p:txBody>
          <a:bodyPr anchorCtr="0" anchor="t" bIns="91425" lIns="91425" spcFirstLastPara="1" rIns="91425" wrap="square" tIns="91425">
            <a:noAutofit/>
          </a:bodyPr>
          <a:lstStyle>
            <a:lvl1pPr lvl="0" rtl="0" algn="ctr">
              <a:lnSpc>
                <a:spcPct val="85000"/>
              </a:lnSpc>
              <a:spcBef>
                <a:spcPts val="0"/>
              </a:spcBef>
              <a:spcAft>
                <a:spcPts val="0"/>
              </a:spcAft>
              <a:buSzPts val="3000"/>
              <a:buFont typeface="Elsie"/>
              <a:buNone/>
              <a:defRPr sz="3000">
                <a:latin typeface="Elsie"/>
                <a:ea typeface="Elsie"/>
                <a:cs typeface="Elsie"/>
                <a:sym typeface="Elsie"/>
              </a:defRPr>
            </a:lvl1pPr>
            <a:lvl2pPr lvl="1" rtl="0" algn="ctr">
              <a:lnSpc>
                <a:spcPct val="85000"/>
              </a:lnSpc>
              <a:spcBef>
                <a:spcPts val="0"/>
              </a:spcBef>
              <a:spcAft>
                <a:spcPts val="0"/>
              </a:spcAft>
              <a:buSzPts val="3000"/>
              <a:buFont typeface="Elsie"/>
              <a:buNone/>
              <a:defRPr sz="3000">
                <a:latin typeface="Elsie"/>
                <a:ea typeface="Elsie"/>
                <a:cs typeface="Elsie"/>
                <a:sym typeface="Elsie"/>
              </a:defRPr>
            </a:lvl2pPr>
            <a:lvl3pPr lvl="2" rtl="0" algn="ctr">
              <a:lnSpc>
                <a:spcPct val="85000"/>
              </a:lnSpc>
              <a:spcBef>
                <a:spcPts val="0"/>
              </a:spcBef>
              <a:spcAft>
                <a:spcPts val="0"/>
              </a:spcAft>
              <a:buSzPts val="3000"/>
              <a:buFont typeface="Elsie"/>
              <a:buNone/>
              <a:defRPr sz="3000">
                <a:latin typeface="Elsie"/>
                <a:ea typeface="Elsie"/>
                <a:cs typeface="Elsie"/>
                <a:sym typeface="Elsie"/>
              </a:defRPr>
            </a:lvl3pPr>
            <a:lvl4pPr lvl="3" rtl="0" algn="ctr">
              <a:lnSpc>
                <a:spcPct val="85000"/>
              </a:lnSpc>
              <a:spcBef>
                <a:spcPts val="0"/>
              </a:spcBef>
              <a:spcAft>
                <a:spcPts val="0"/>
              </a:spcAft>
              <a:buSzPts val="3000"/>
              <a:buFont typeface="Elsie"/>
              <a:buNone/>
              <a:defRPr sz="3000">
                <a:latin typeface="Elsie"/>
                <a:ea typeface="Elsie"/>
                <a:cs typeface="Elsie"/>
                <a:sym typeface="Elsie"/>
              </a:defRPr>
            </a:lvl4pPr>
            <a:lvl5pPr lvl="4" rtl="0" algn="ctr">
              <a:lnSpc>
                <a:spcPct val="85000"/>
              </a:lnSpc>
              <a:spcBef>
                <a:spcPts val="0"/>
              </a:spcBef>
              <a:spcAft>
                <a:spcPts val="0"/>
              </a:spcAft>
              <a:buSzPts val="3000"/>
              <a:buFont typeface="Elsie"/>
              <a:buNone/>
              <a:defRPr sz="3000">
                <a:latin typeface="Elsie"/>
                <a:ea typeface="Elsie"/>
                <a:cs typeface="Elsie"/>
                <a:sym typeface="Elsie"/>
              </a:defRPr>
            </a:lvl5pPr>
            <a:lvl6pPr lvl="5" rtl="0" algn="ctr">
              <a:lnSpc>
                <a:spcPct val="85000"/>
              </a:lnSpc>
              <a:spcBef>
                <a:spcPts val="0"/>
              </a:spcBef>
              <a:spcAft>
                <a:spcPts val="0"/>
              </a:spcAft>
              <a:buSzPts val="3000"/>
              <a:buFont typeface="Elsie"/>
              <a:buNone/>
              <a:defRPr sz="3000">
                <a:latin typeface="Elsie"/>
                <a:ea typeface="Elsie"/>
                <a:cs typeface="Elsie"/>
                <a:sym typeface="Elsie"/>
              </a:defRPr>
            </a:lvl6pPr>
            <a:lvl7pPr lvl="6" rtl="0" algn="ctr">
              <a:lnSpc>
                <a:spcPct val="85000"/>
              </a:lnSpc>
              <a:spcBef>
                <a:spcPts val="0"/>
              </a:spcBef>
              <a:spcAft>
                <a:spcPts val="0"/>
              </a:spcAft>
              <a:buSzPts val="3000"/>
              <a:buFont typeface="Elsie"/>
              <a:buNone/>
              <a:defRPr sz="3000">
                <a:latin typeface="Elsie"/>
                <a:ea typeface="Elsie"/>
                <a:cs typeface="Elsie"/>
                <a:sym typeface="Elsie"/>
              </a:defRPr>
            </a:lvl7pPr>
            <a:lvl8pPr lvl="7" rtl="0" algn="ctr">
              <a:lnSpc>
                <a:spcPct val="85000"/>
              </a:lnSpc>
              <a:spcBef>
                <a:spcPts val="0"/>
              </a:spcBef>
              <a:spcAft>
                <a:spcPts val="0"/>
              </a:spcAft>
              <a:buSzPts val="3000"/>
              <a:buFont typeface="Elsie"/>
              <a:buNone/>
              <a:defRPr sz="3000">
                <a:latin typeface="Elsie"/>
                <a:ea typeface="Elsie"/>
                <a:cs typeface="Elsie"/>
                <a:sym typeface="Elsie"/>
              </a:defRPr>
            </a:lvl8pPr>
            <a:lvl9pPr lvl="8" rtl="0" algn="ctr">
              <a:lnSpc>
                <a:spcPct val="85000"/>
              </a:lnSpc>
              <a:spcBef>
                <a:spcPts val="0"/>
              </a:spcBef>
              <a:spcAft>
                <a:spcPts val="0"/>
              </a:spcAft>
              <a:buSzPts val="3000"/>
              <a:buFont typeface="Elsie"/>
              <a:buNone/>
              <a:defRPr sz="3000">
                <a:latin typeface="Elsie"/>
                <a:ea typeface="Elsie"/>
                <a:cs typeface="Elsie"/>
                <a:sym typeface="Elsi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1_2">
    <p:spTree>
      <p:nvGrpSpPr>
        <p:cNvPr id="216" name="Shape 216"/>
        <p:cNvGrpSpPr/>
        <p:nvPr/>
      </p:nvGrpSpPr>
      <p:grpSpPr>
        <a:xfrm>
          <a:off x="0" y="0"/>
          <a:ext cx="0" cy="0"/>
          <a:chOff x="0" y="0"/>
          <a:chExt cx="0" cy="0"/>
        </a:xfrm>
      </p:grpSpPr>
      <p:sp>
        <p:nvSpPr>
          <p:cNvPr id="217" name="Google Shape;217;p15"/>
          <p:cNvSpPr txBox="1"/>
          <p:nvPr>
            <p:ph type="title"/>
          </p:nvPr>
        </p:nvSpPr>
        <p:spPr>
          <a:xfrm>
            <a:off x="1397700" y="2539800"/>
            <a:ext cx="6348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18" name="Google Shape;218;p15"/>
          <p:cNvSpPr txBox="1"/>
          <p:nvPr>
            <p:ph hasCustomPrompt="1" idx="2" type="title"/>
          </p:nvPr>
        </p:nvSpPr>
        <p:spPr>
          <a:xfrm>
            <a:off x="4019550" y="1626600"/>
            <a:ext cx="1104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9" name="Google Shape;219;p15"/>
          <p:cNvSpPr txBox="1"/>
          <p:nvPr>
            <p:ph idx="1" type="subTitle"/>
          </p:nvPr>
        </p:nvSpPr>
        <p:spPr>
          <a:xfrm>
            <a:off x="2505000" y="3551700"/>
            <a:ext cx="4134000" cy="41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220" name="Google Shape;220;p15"/>
          <p:cNvSpPr txBox="1"/>
          <p:nvPr>
            <p:ph idx="3" type="subTitle"/>
          </p:nvPr>
        </p:nvSpPr>
        <p:spPr>
          <a:xfrm>
            <a:off x="2763150" y="415500"/>
            <a:ext cx="3617700" cy="409500"/>
          </a:xfrm>
          <a:prstGeom prst="rect">
            <a:avLst/>
          </a:prstGeom>
        </p:spPr>
        <p:txBody>
          <a:bodyPr anchorCtr="0" anchor="t" bIns="91425" lIns="91425" spcFirstLastPara="1" rIns="91425" wrap="square" tIns="91425">
            <a:noAutofit/>
          </a:bodyPr>
          <a:lstStyle>
            <a:lvl1pPr lvl="0" rtl="0" algn="ctr">
              <a:lnSpc>
                <a:spcPct val="85000"/>
              </a:lnSpc>
              <a:spcBef>
                <a:spcPts val="0"/>
              </a:spcBef>
              <a:spcAft>
                <a:spcPts val="0"/>
              </a:spcAft>
              <a:buSzPts val="3000"/>
              <a:buFont typeface="Elsie"/>
              <a:buNone/>
              <a:defRPr sz="3000">
                <a:latin typeface="Elsie"/>
                <a:ea typeface="Elsie"/>
                <a:cs typeface="Elsie"/>
                <a:sym typeface="Elsie"/>
              </a:defRPr>
            </a:lvl1pPr>
            <a:lvl2pPr lvl="1" rtl="0" algn="ctr">
              <a:lnSpc>
                <a:spcPct val="85000"/>
              </a:lnSpc>
              <a:spcBef>
                <a:spcPts val="0"/>
              </a:spcBef>
              <a:spcAft>
                <a:spcPts val="0"/>
              </a:spcAft>
              <a:buSzPts val="3000"/>
              <a:buFont typeface="Elsie"/>
              <a:buNone/>
              <a:defRPr sz="3000">
                <a:latin typeface="Elsie"/>
                <a:ea typeface="Elsie"/>
                <a:cs typeface="Elsie"/>
                <a:sym typeface="Elsie"/>
              </a:defRPr>
            </a:lvl2pPr>
            <a:lvl3pPr lvl="2" rtl="0" algn="ctr">
              <a:lnSpc>
                <a:spcPct val="85000"/>
              </a:lnSpc>
              <a:spcBef>
                <a:spcPts val="0"/>
              </a:spcBef>
              <a:spcAft>
                <a:spcPts val="0"/>
              </a:spcAft>
              <a:buSzPts val="3000"/>
              <a:buFont typeface="Elsie"/>
              <a:buNone/>
              <a:defRPr sz="3000">
                <a:latin typeface="Elsie"/>
                <a:ea typeface="Elsie"/>
                <a:cs typeface="Elsie"/>
                <a:sym typeface="Elsie"/>
              </a:defRPr>
            </a:lvl3pPr>
            <a:lvl4pPr lvl="3" rtl="0" algn="ctr">
              <a:lnSpc>
                <a:spcPct val="85000"/>
              </a:lnSpc>
              <a:spcBef>
                <a:spcPts val="0"/>
              </a:spcBef>
              <a:spcAft>
                <a:spcPts val="0"/>
              </a:spcAft>
              <a:buSzPts val="3000"/>
              <a:buFont typeface="Elsie"/>
              <a:buNone/>
              <a:defRPr sz="3000">
                <a:latin typeface="Elsie"/>
                <a:ea typeface="Elsie"/>
                <a:cs typeface="Elsie"/>
                <a:sym typeface="Elsie"/>
              </a:defRPr>
            </a:lvl4pPr>
            <a:lvl5pPr lvl="4" rtl="0" algn="ctr">
              <a:lnSpc>
                <a:spcPct val="85000"/>
              </a:lnSpc>
              <a:spcBef>
                <a:spcPts val="0"/>
              </a:spcBef>
              <a:spcAft>
                <a:spcPts val="0"/>
              </a:spcAft>
              <a:buSzPts val="3000"/>
              <a:buFont typeface="Elsie"/>
              <a:buNone/>
              <a:defRPr sz="3000">
                <a:latin typeface="Elsie"/>
                <a:ea typeface="Elsie"/>
                <a:cs typeface="Elsie"/>
                <a:sym typeface="Elsie"/>
              </a:defRPr>
            </a:lvl5pPr>
            <a:lvl6pPr lvl="5" rtl="0" algn="ctr">
              <a:lnSpc>
                <a:spcPct val="85000"/>
              </a:lnSpc>
              <a:spcBef>
                <a:spcPts val="0"/>
              </a:spcBef>
              <a:spcAft>
                <a:spcPts val="0"/>
              </a:spcAft>
              <a:buSzPts val="3000"/>
              <a:buFont typeface="Elsie"/>
              <a:buNone/>
              <a:defRPr sz="3000">
                <a:latin typeface="Elsie"/>
                <a:ea typeface="Elsie"/>
                <a:cs typeface="Elsie"/>
                <a:sym typeface="Elsie"/>
              </a:defRPr>
            </a:lvl6pPr>
            <a:lvl7pPr lvl="6" rtl="0" algn="ctr">
              <a:lnSpc>
                <a:spcPct val="85000"/>
              </a:lnSpc>
              <a:spcBef>
                <a:spcPts val="0"/>
              </a:spcBef>
              <a:spcAft>
                <a:spcPts val="0"/>
              </a:spcAft>
              <a:buSzPts val="3000"/>
              <a:buFont typeface="Elsie"/>
              <a:buNone/>
              <a:defRPr sz="3000">
                <a:latin typeface="Elsie"/>
                <a:ea typeface="Elsie"/>
                <a:cs typeface="Elsie"/>
                <a:sym typeface="Elsie"/>
              </a:defRPr>
            </a:lvl7pPr>
            <a:lvl8pPr lvl="7" rtl="0" algn="ctr">
              <a:lnSpc>
                <a:spcPct val="85000"/>
              </a:lnSpc>
              <a:spcBef>
                <a:spcPts val="0"/>
              </a:spcBef>
              <a:spcAft>
                <a:spcPts val="0"/>
              </a:spcAft>
              <a:buSzPts val="3000"/>
              <a:buFont typeface="Elsie"/>
              <a:buNone/>
              <a:defRPr sz="3000">
                <a:latin typeface="Elsie"/>
                <a:ea typeface="Elsie"/>
                <a:cs typeface="Elsie"/>
                <a:sym typeface="Elsie"/>
              </a:defRPr>
            </a:lvl8pPr>
            <a:lvl9pPr lvl="8" rtl="0" algn="ctr">
              <a:lnSpc>
                <a:spcPct val="85000"/>
              </a:lnSpc>
              <a:spcBef>
                <a:spcPts val="0"/>
              </a:spcBef>
              <a:spcAft>
                <a:spcPts val="0"/>
              </a:spcAft>
              <a:buSzPts val="3000"/>
              <a:buFont typeface="Elsie"/>
              <a:buNone/>
              <a:defRPr sz="3000">
                <a:latin typeface="Elsie"/>
                <a:ea typeface="Elsie"/>
                <a:cs typeface="Elsie"/>
                <a:sym typeface="Elsie"/>
              </a:defRPr>
            </a:lvl9pPr>
          </a:lstStyle>
          <a:p/>
        </p:txBody>
      </p:sp>
      <p:pic>
        <p:nvPicPr>
          <p:cNvPr id="221" name="Google Shape;221;p15"/>
          <p:cNvPicPr preferRelativeResize="0"/>
          <p:nvPr/>
        </p:nvPicPr>
        <p:blipFill>
          <a:blip r:embed="rId2">
            <a:alphaModFix/>
          </a:blip>
          <a:stretch>
            <a:fillRect/>
          </a:stretch>
        </p:blipFill>
        <p:spPr>
          <a:xfrm flipH="1" rot="1931376">
            <a:off x="7208403" y="3535417"/>
            <a:ext cx="4244610" cy="4149460"/>
          </a:xfrm>
          <a:prstGeom prst="rect">
            <a:avLst/>
          </a:prstGeom>
          <a:noFill/>
          <a:ln>
            <a:noFill/>
          </a:ln>
        </p:spPr>
      </p:pic>
      <p:pic>
        <p:nvPicPr>
          <p:cNvPr id="222" name="Google Shape;222;p15"/>
          <p:cNvPicPr preferRelativeResize="0"/>
          <p:nvPr/>
        </p:nvPicPr>
        <p:blipFill>
          <a:blip r:embed="rId3">
            <a:alphaModFix/>
          </a:blip>
          <a:stretch>
            <a:fillRect/>
          </a:stretch>
        </p:blipFill>
        <p:spPr>
          <a:xfrm>
            <a:off x="-1646999" y="-2498061"/>
            <a:ext cx="4276039" cy="4149460"/>
          </a:xfrm>
          <a:prstGeom prst="rect">
            <a:avLst/>
          </a:prstGeom>
          <a:noFill/>
          <a:ln>
            <a:noFill/>
          </a:ln>
        </p:spPr>
      </p:pic>
      <p:pic>
        <p:nvPicPr>
          <p:cNvPr id="223" name="Google Shape;223;p15"/>
          <p:cNvPicPr preferRelativeResize="0"/>
          <p:nvPr/>
        </p:nvPicPr>
        <p:blipFill>
          <a:blip r:embed="rId4">
            <a:alphaModFix/>
          </a:blip>
          <a:stretch>
            <a:fillRect/>
          </a:stretch>
        </p:blipFill>
        <p:spPr>
          <a:xfrm rot="-5400000">
            <a:off x="-1162748" y="2955609"/>
            <a:ext cx="2438141" cy="4149461"/>
          </a:xfrm>
          <a:prstGeom prst="rect">
            <a:avLst/>
          </a:prstGeom>
          <a:noFill/>
          <a:ln>
            <a:noFill/>
          </a:ln>
        </p:spPr>
      </p:pic>
      <p:grpSp>
        <p:nvGrpSpPr>
          <p:cNvPr id="224" name="Google Shape;224;p15"/>
          <p:cNvGrpSpPr/>
          <p:nvPr/>
        </p:nvGrpSpPr>
        <p:grpSpPr>
          <a:xfrm rot="10013443">
            <a:off x="3661439" y="3824872"/>
            <a:ext cx="6772917" cy="3032279"/>
            <a:chOff x="-2179296" y="-1575346"/>
            <a:chExt cx="6773190" cy="3032401"/>
          </a:xfrm>
        </p:grpSpPr>
        <p:sp>
          <p:nvSpPr>
            <p:cNvPr id="225" name="Google Shape;225;p15"/>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5"/>
          <p:cNvGrpSpPr/>
          <p:nvPr/>
        </p:nvGrpSpPr>
        <p:grpSpPr>
          <a:xfrm>
            <a:off x="-2341404" y="-2835108"/>
            <a:ext cx="4869250" cy="5194482"/>
            <a:chOff x="-2341404" y="-2835108"/>
            <a:chExt cx="4869250" cy="5194482"/>
          </a:xfrm>
        </p:grpSpPr>
        <p:sp>
          <p:nvSpPr>
            <p:cNvPr id="228" name="Google Shape;228;p15"/>
            <p:cNvSpPr/>
            <p:nvPr/>
          </p:nvSpPr>
          <p:spPr>
            <a:xfrm flipH="1" rot="1693123">
              <a:off x="-1404879" y="-1919463"/>
              <a:ext cx="3242599" cy="3734127"/>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flipH="1" rot="1693123">
              <a:off x="-1651277" y="-2290397"/>
              <a:ext cx="3242599" cy="3734127"/>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0" name="Google Shape;230;p15"/>
          <p:cNvPicPr preferRelativeResize="0"/>
          <p:nvPr/>
        </p:nvPicPr>
        <p:blipFill>
          <a:blip r:embed="rId5">
            <a:alphaModFix amt="80000"/>
          </a:blip>
          <a:stretch>
            <a:fillRect/>
          </a:stretch>
        </p:blipFill>
        <p:spPr>
          <a:xfrm rot="830817">
            <a:off x="7313878" y="-770586"/>
            <a:ext cx="3334939" cy="278167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231" name="Shape 231"/>
        <p:cNvGrpSpPr/>
        <p:nvPr/>
      </p:nvGrpSpPr>
      <p:grpSpPr>
        <a:xfrm>
          <a:off x="0" y="0"/>
          <a:ext cx="0" cy="0"/>
          <a:chOff x="0" y="0"/>
          <a:chExt cx="0" cy="0"/>
        </a:xfrm>
      </p:grpSpPr>
      <p:pic>
        <p:nvPicPr>
          <p:cNvPr id="232" name="Google Shape;232;p16"/>
          <p:cNvPicPr preferRelativeResize="0"/>
          <p:nvPr/>
        </p:nvPicPr>
        <p:blipFill>
          <a:blip r:embed="rId2">
            <a:alphaModFix amt="93000"/>
          </a:blip>
          <a:stretch>
            <a:fillRect/>
          </a:stretch>
        </p:blipFill>
        <p:spPr>
          <a:xfrm rot="-1296130">
            <a:off x="-1574261" y="4355778"/>
            <a:ext cx="3137871" cy="2374619"/>
          </a:xfrm>
          <a:prstGeom prst="rect">
            <a:avLst/>
          </a:prstGeom>
          <a:noFill/>
          <a:ln>
            <a:noFill/>
          </a:ln>
        </p:spPr>
      </p:pic>
      <p:pic>
        <p:nvPicPr>
          <p:cNvPr id="233" name="Google Shape;233;p16"/>
          <p:cNvPicPr preferRelativeResize="0"/>
          <p:nvPr/>
        </p:nvPicPr>
        <p:blipFill>
          <a:blip r:embed="rId3">
            <a:alphaModFix/>
          </a:blip>
          <a:stretch>
            <a:fillRect/>
          </a:stretch>
        </p:blipFill>
        <p:spPr>
          <a:xfrm rot="2369479">
            <a:off x="-2671385" y="-2620097"/>
            <a:ext cx="4244609" cy="4149462"/>
          </a:xfrm>
          <a:prstGeom prst="rect">
            <a:avLst/>
          </a:prstGeom>
          <a:noFill/>
          <a:ln>
            <a:noFill/>
          </a:ln>
        </p:spPr>
      </p:pic>
      <p:pic>
        <p:nvPicPr>
          <p:cNvPr id="234" name="Google Shape;234;p16"/>
          <p:cNvPicPr preferRelativeResize="0"/>
          <p:nvPr/>
        </p:nvPicPr>
        <p:blipFill>
          <a:blip r:embed="rId4">
            <a:alphaModFix/>
          </a:blip>
          <a:stretch>
            <a:fillRect/>
          </a:stretch>
        </p:blipFill>
        <p:spPr>
          <a:xfrm>
            <a:off x="7203375" y="-2309525"/>
            <a:ext cx="3856249" cy="3937500"/>
          </a:xfrm>
          <a:prstGeom prst="rect">
            <a:avLst/>
          </a:prstGeom>
          <a:noFill/>
          <a:ln>
            <a:noFill/>
          </a:ln>
        </p:spPr>
      </p:pic>
      <p:pic>
        <p:nvPicPr>
          <p:cNvPr id="235" name="Google Shape;235;p16"/>
          <p:cNvPicPr preferRelativeResize="0"/>
          <p:nvPr/>
        </p:nvPicPr>
        <p:blipFill>
          <a:blip r:embed="rId5">
            <a:alphaModFix amt="90000"/>
          </a:blip>
          <a:stretch>
            <a:fillRect/>
          </a:stretch>
        </p:blipFill>
        <p:spPr>
          <a:xfrm>
            <a:off x="7895105" y="4034412"/>
            <a:ext cx="2725187" cy="2557909"/>
          </a:xfrm>
          <a:prstGeom prst="rect">
            <a:avLst/>
          </a:prstGeom>
          <a:noFill/>
          <a:ln>
            <a:noFill/>
          </a:ln>
        </p:spPr>
      </p:pic>
      <p:grpSp>
        <p:nvGrpSpPr>
          <p:cNvPr id="236" name="Google Shape;236;p16"/>
          <p:cNvGrpSpPr/>
          <p:nvPr/>
        </p:nvGrpSpPr>
        <p:grpSpPr>
          <a:xfrm rot="10800000">
            <a:off x="-2502496" y="3988729"/>
            <a:ext cx="6773190" cy="3032401"/>
            <a:chOff x="-2179296" y="-1575346"/>
            <a:chExt cx="6773190" cy="3032401"/>
          </a:xfrm>
        </p:grpSpPr>
        <p:sp>
          <p:nvSpPr>
            <p:cNvPr id="237" name="Google Shape;237;p16"/>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6"/>
          <p:cNvGrpSpPr/>
          <p:nvPr/>
        </p:nvGrpSpPr>
        <p:grpSpPr>
          <a:xfrm>
            <a:off x="6732795" y="-851909"/>
            <a:ext cx="7434631" cy="3914060"/>
            <a:chOff x="6732795" y="-851909"/>
            <a:chExt cx="7434631" cy="3914060"/>
          </a:xfrm>
        </p:grpSpPr>
        <p:sp>
          <p:nvSpPr>
            <p:cNvPr id="240" name="Google Shape;240;p16"/>
            <p:cNvSpPr/>
            <p:nvPr/>
          </p:nvSpPr>
          <p:spPr>
            <a:xfrm flipH="1" rot="-9601055">
              <a:off x="6755302" y="-79924"/>
              <a:ext cx="4686734" cy="957378"/>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flipH="1" rot="-9475604">
              <a:off x="7511879" y="507274"/>
              <a:ext cx="6644215" cy="1356161"/>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3">
    <p:spTree>
      <p:nvGrpSpPr>
        <p:cNvPr id="243" name="Shape 243"/>
        <p:cNvGrpSpPr/>
        <p:nvPr/>
      </p:nvGrpSpPr>
      <p:grpSpPr>
        <a:xfrm>
          <a:off x="0" y="0"/>
          <a:ext cx="0" cy="0"/>
          <a:chOff x="0" y="0"/>
          <a:chExt cx="0" cy="0"/>
        </a:xfrm>
      </p:grpSpPr>
      <p:pic>
        <p:nvPicPr>
          <p:cNvPr id="244" name="Google Shape;244;p17"/>
          <p:cNvPicPr preferRelativeResize="0"/>
          <p:nvPr/>
        </p:nvPicPr>
        <p:blipFill>
          <a:blip r:embed="rId2">
            <a:alphaModFix amt="80000"/>
          </a:blip>
          <a:stretch>
            <a:fillRect/>
          </a:stretch>
        </p:blipFill>
        <p:spPr>
          <a:xfrm>
            <a:off x="7765216" y="-2397961"/>
            <a:ext cx="2149924" cy="4149460"/>
          </a:xfrm>
          <a:prstGeom prst="rect">
            <a:avLst/>
          </a:prstGeom>
          <a:noFill/>
          <a:ln>
            <a:noFill/>
          </a:ln>
        </p:spPr>
      </p:pic>
      <p:pic>
        <p:nvPicPr>
          <p:cNvPr id="245" name="Google Shape;245;p17"/>
          <p:cNvPicPr preferRelativeResize="0"/>
          <p:nvPr/>
        </p:nvPicPr>
        <p:blipFill>
          <a:blip r:embed="rId3">
            <a:alphaModFix/>
          </a:blip>
          <a:stretch>
            <a:fillRect/>
          </a:stretch>
        </p:blipFill>
        <p:spPr>
          <a:xfrm>
            <a:off x="6739302" y="-3366641"/>
            <a:ext cx="2438141" cy="4149461"/>
          </a:xfrm>
          <a:prstGeom prst="rect">
            <a:avLst/>
          </a:prstGeom>
          <a:noFill/>
          <a:ln>
            <a:noFill/>
          </a:ln>
        </p:spPr>
      </p:pic>
      <p:pic>
        <p:nvPicPr>
          <p:cNvPr id="246" name="Google Shape;246;p17"/>
          <p:cNvPicPr preferRelativeResize="0"/>
          <p:nvPr/>
        </p:nvPicPr>
        <p:blipFill>
          <a:blip r:embed="rId4">
            <a:alphaModFix amt="93000"/>
          </a:blip>
          <a:stretch>
            <a:fillRect/>
          </a:stretch>
        </p:blipFill>
        <p:spPr>
          <a:xfrm rot="9503870">
            <a:off x="-1327174" y="-1059647"/>
            <a:ext cx="3137871" cy="2374619"/>
          </a:xfrm>
          <a:prstGeom prst="rect">
            <a:avLst/>
          </a:prstGeom>
          <a:noFill/>
          <a:ln>
            <a:noFill/>
          </a:ln>
        </p:spPr>
      </p:pic>
      <p:pic>
        <p:nvPicPr>
          <p:cNvPr id="247" name="Google Shape;247;p17"/>
          <p:cNvPicPr preferRelativeResize="0"/>
          <p:nvPr/>
        </p:nvPicPr>
        <p:blipFill>
          <a:blip r:embed="rId3">
            <a:alphaModFix/>
          </a:blip>
          <a:stretch>
            <a:fillRect/>
          </a:stretch>
        </p:blipFill>
        <p:spPr>
          <a:xfrm rot="-5400000">
            <a:off x="6943252" y="3490409"/>
            <a:ext cx="2438141" cy="4149461"/>
          </a:xfrm>
          <a:prstGeom prst="rect">
            <a:avLst/>
          </a:prstGeom>
          <a:noFill/>
          <a:ln>
            <a:noFill/>
          </a:ln>
        </p:spPr>
      </p:pic>
      <p:pic>
        <p:nvPicPr>
          <p:cNvPr id="248" name="Google Shape;248;p17"/>
          <p:cNvPicPr preferRelativeResize="0"/>
          <p:nvPr/>
        </p:nvPicPr>
        <p:blipFill>
          <a:blip r:embed="rId5">
            <a:alphaModFix/>
          </a:blip>
          <a:stretch>
            <a:fillRect/>
          </a:stretch>
        </p:blipFill>
        <p:spPr>
          <a:xfrm>
            <a:off x="-2712798" y="3490404"/>
            <a:ext cx="4244610" cy="4149461"/>
          </a:xfrm>
          <a:prstGeom prst="rect">
            <a:avLst/>
          </a:prstGeom>
          <a:noFill/>
          <a:ln>
            <a:noFill/>
          </a:ln>
        </p:spPr>
      </p:pic>
      <p:grpSp>
        <p:nvGrpSpPr>
          <p:cNvPr id="249" name="Google Shape;249;p17"/>
          <p:cNvGrpSpPr/>
          <p:nvPr/>
        </p:nvGrpSpPr>
        <p:grpSpPr>
          <a:xfrm flipH="1">
            <a:off x="5341579" y="-1575346"/>
            <a:ext cx="6773190" cy="3032401"/>
            <a:chOff x="-2179296" y="-1575346"/>
            <a:chExt cx="6773190" cy="3032401"/>
          </a:xfrm>
        </p:grpSpPr>
        <p:sp>
          <p:nvSpPr>
            <p:cNvPr id="250" name="Google Shape;250;p17"/>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7"/>
          <p:cNvGrpSpPr/>
          <p:nvPr/>
        </p:nvGrpSpPr>
        <p:grpSpPr>
          <a:xfrm>
            <a:off x="-2796700" y="2849530"/>
            <a:ext cx="6648425" cy="4481087"/>
            <a:chOff x="-2796700" y="2849530"/>
            <a:chExt cx="6648425" cy="4481087"/>
          </a:xfrm>
        </p:grpSpPr>
        <p:sp>
          <p:nvSpPr>
            <p:cNvPr id="253" name="Google Shape;253;p17"/>
            <p:cNvSpPr/>
            <p:nvPr/>
          </p:nvSpPr>
          <p:spPr>
            <a:xfrm>
              <a:off x="-2796700" y="4346063"/>
              <a:ext cx="6648425" cy="1358100"/>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flipH="1" rot="-2008546">
              <a:off x="-298458" y="3601147"/>
              <a:ext cx="3620847" cy="2977854"/>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_1_3_1">
    <p:spTree>
      <p:nvGrpSpPr>
        <p:cNvPr id="256" name="Shape 256"/>
        <p:cNvGrpSpPr/>
        <p:nvPr/>
      </p:nvGrpSpPr>
      <p:grpSpPr>
        <a:xfrm>
          <a:off x="0" y="0"/>
          <a:ext cx="0" cy="0"/>
          <a:chOff x="0" y="0"/>
          <a:chExt cx="0" cy="0"/>
        </a:xfrm>
      </p:grpSpPr>
      <p:pic>
        <p:nvPicPr>
          <p:cNvPr id="257" name="Google Shape;257;p18"/>
          <p:cNvPicPr preferRelativeResize="0"/>
          <p:nvPr/>
        </p:nvPicPr>
        <p:blipFill>
          <a:blip r:embed="rId2">
            <a:alphaModFix/>
          </a:blip>
          <a:stretch>
            <a:fillRect/>
          </a:stretch>
        </p:blipFill>
        <p:spPr>
          <a:xfrm rot="-5400000">
            <a:off x="-2389860" y="3608979"/>
            <a:ext cx="4244610" cy="4149461"/>
          </a:xfrm>
          <a:prstGeom prst="rect">
            <a:avLst/>
          </a:prstGeom>
          <a:noFill/>
          <a:ln>
            <a:noFill/>
          </a:ln>
        </p:spPr>
      </p:pic>
      <p:pic>
        <p:nvPicPr>
          <p:cNvPr id="258" name="Google Shape;258;p18"/>
          <p:cNvPicPr preferRelativeResize="0"/>
          <p:nvPr/>
        </p:nvPicPr>
        <p:blipFill>
          <a:blip r:embed="rId3">
            <a:alphaModFix/>
          </a:blip>
          <a:stretch>
            <a:fillRect/>
          </a:stretch>
        </p:blipFill>
        <p:spPr>
          <a:xfrm>
            <a:off x="2224951" y="-3489598"/>
            <a:ext cx="4276039" cy="4149460"/>
          </a:xfrm>
          <a:prstGeom prst="rect">
            <a:avLst/>
          </a:prstGeom>
          <a:noFill/>
          <a:ln>
            <a:noFill/>
          </a:ln>
        </p:spPr>
      </p:pic>
      <p:pic>
        <p:nvPicPr>
          <p:cNvPr id="259" name="Google Shape;259;p18"/>
          <p:cNvPicPr preferRelativeResize="0"/>
          <p:nvPr/>
        </p:nvPicPr>
        <p:blipFill>
          <a:blip r:embed="rId4">
            <a:alphaModFix/>
          </a:blip>
          <a:stretch>
            <a:fillRect/>
          </a:stretch>
        </p:blipFill>
        <p:spPr>
          <a:xfrm>
            <a:off x="-1030348" y="-2165216"/>
            <a:ext cx="2438141" cy="4149461"/>
          </a:xfrm>
          <a:prstGeom prst="rect">
            <a:avLst/>
          </a:prstGeom>
          <a:noFill/>
          <a:ln>
            <a:noFill/>
          </a:ln>
        </p:spPr>
      </p:pic>
      <p:grpSp>
        <p:nvGrpSpPr>
          <p:cNvPr id="260" name="Google Shape;260;p18"/>
          <p:cNvGrpSpPr/>
          <p:nvPr/>
        </p:nvGrpSpPr>
        <p:grpSpPr>
          <a:xfrm>
            <a:off x="-563916" y="3940239"/>
            <a:ext cx="9419991" cy="3290684"/>
            <a:chOff x="-563916" y="3940239"/>
            <a:chExt cx="9419991" cy="3290684"/>
          </a:xfrm>
        </p:grpSpPr>
        <p:sp>
          <p:nvSpPr>
            <p:cNvPr id="261" name="Google Shape;261;p18"/>
            <p:cNvSpPr/>
            <p:nvPr/>
          </p:nvSpPr>
          <p:spPr>
            <a:xfrm flipH="1" rot="1047825">
              <a:off x="2157138" y="4906536"/>
              <a:ext cx="6648376" cy="1358090"/>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flipH="1">
              <a:off x="-563916" y="4623035"/>
              <a:ext cx="6644385" cy="1356191"/>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3" name="Google Shape;263;p18"/>
          <p:cNvPicPr preferRelativeResize="0"/>
          <p:nvPr/>
        </p:nvPicPr>
        <p:blipFill>
          <a:blip r:embed="rId5">
            <a:alphaModFix amt="90000"/>
          </a:blip>
          <a:stretch>
            <a:fillRect/>
          </a:stretch>
        </p:blipFill>
        <p:spPr>
          <a:xfrm flipH="1" rot="10800000">
            <a:off x="7765105" y="3718099"/>
            <a:ext cx="2725187" cy="2557909"/>
          </a:xfrm>
          <a:prstGeom prst="rect">
            <a:avLst/>
          </a:prstGeom>
          <a:noFill/>
          <a:ln>
            <a:noFill/>
          </a:ln>
        </p:spPr>
      </p:pic>
      <p:grpSp>
        <p:nvGrpSpPr>
          <p:cNvPr id="264" name="Google Shape;264;p18"/>
          <p:cNvGrpSpPr/>
          <p:nvPr/>
        </p:nvGrpSpPr>
        <p:grpSpPr>
          <a:xfrm>
            <a:off x="6895489" y="-3233959"/>
            <a:ext cx="4679391" cy="5098926"/>
            <a:chOff x="6895489" y="-3233959"/>
            <a:chExt cx="4679391" cy="5098926"/>
          </a:xfrm>
        </p:grpSpPr>
        <p:sp>
          <p:nvSpPr>
            <p:cNvPr id="265" name="Google Shape;265;p18"/>
            <p:cNvSpPr/>
            <p:nvPr/>
          </p:nvSpPr>
          <p:spPr>
            <a:xfrm rot="1412825">
              <a:off x="7506387" y="-2361434"/>
              <a:ext cx="3242620" cy="3734151"/>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rot="1412825">
              <a:off x="7721362" y="-2741709"/>
              <a:ext cx="3242620" cy="3734151"/>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8"/>
          <p:cNvGrpSpPr/>
          <p:nvPr/>
        </p:nvGrpSpPr>
        <p:grpSpPr>
          <a:xfrm>
            <a:off x="-3605077" y="-526251"/>
            <a:ext cx="6248680" cy="1715587"/>
            <a:chOff x="-3605077" y="-526251"/>
            <a:chExt cx="6248680" cy="1715587"/>
          </a:xfrm>
        </p:grpSpPr>
        <p:sp>
          <p:nvSpPr>
            <p:cNvPr id="268" name="Google Shape;268;p18"/>
            <p:cNvSpPr/>
            <p:nvPr/>
          </p:nvSpPr>
          <p:spPr>
            <a:xfrm flipH="1" rot="-10712677">
              <a:off x="-3561199" y="-170200"/>
              <a:ext cx="6189531" cy="1281140"/>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flipH="1" rot="-10712677">
              <a:off x="-3589806" y="-447855"/>
              <a:ext cx="6189531" cy="1281140"/>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18"/>
          <p:cNvSpPr txBox="1"/>
          <p:nvPr>
            <p:ph type="title"/>
          </p:nvPr>
        </p:nvSpPr>
        <p:spPr>
          <a:xfrm>
            <a:off x="858450" y="1484700"/>
            <a:ext cx="3087300" cy="1100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SzPts val="3500"/>
              <a:buNone/>
              <a:defRPr/>
            </a:lvl1pPr>
            <a:lvl2pPr lvl="1" rtl="0">
              <a:lnSpc>
                <a:spcPct val="85000"/>
              </a:lnSpc>
              <a:spcBef>
                <a:spcPts val="0"/>
              </a:spcBef>
              <a:spcAft>
                <a:spcPts val="0"/>
              </a:spcAft>
              <a:buSzPts val="3500"/>
              <a:buNone/>
              <a:defRPr/>
            </a:lvl2pPr>
            <a:lvl3pPr lvl="2" rtl="0">
              <a:lnSpc>
                <a:spcPct val="85000"/>
              </a:lnSpc>
              <a:spcBef>
                <a:spcPts val="0"/>
              </a:spcBef>
              <a:spcAft>
                <a:spcPts val="0"/>
              </a:spcAft>
              <a:buSzPts val="3500"/>
              <a:buNone/>
              <a:defRPr/>
            </a:lvl3pPr>
            <a:lvl4pPr lvl="3" rtl="0">
              <a:lnSpc>
                <a:spcPct val="85000"/>
              </a:lnSpc>
              <a:spcBef>
                <a:spcPts val="0"/>
              </a:spcBef>
              <a:spcAft>
                <a:spcPts val="0"/>
              </a:spcAft>
              <a:buSzPts val="3500"/>
              <a:buNone/>
              <a:defRPr/>
            </a:lvl4pPr>
            <a:lvl5pPr lvl="4" rtl="0">
              <a:lnSpc>
                <a:spcPct val="85000"/>
              </a:lnSpc>
              <a:spcBef>
                <a:spcPts val="0"/>
              </a:spcBef>
              <a:spcAft>
                <a:spcPts val="0"/>
              </a:spcAft>
              <a:buSzPts val="3500"/>
              <a:buNone/>
              <a:defRPr/>
            </a:lvl5pPr>
            <a:lvl6pPr lvl="5" rtl="0">
              <a:lnSpc>
                <a:spcPct val="85000"/>
              </a:lnSpc>
              <a:spcBef>
                <a:spcPts val="0"/>
              </a:spcBef>
              <a:spcAft>
                <a:spcPts val="0"/>
              </a:spcAft>
              <a:buSzPts val="3500"/>
              <a:buNone/>
              <a:defRPr/>
            </a:lvl6pPr>
            <a:lvl7pPr lvl="6" rtl="0">
              <a:lnSpc>
                <a:spcPct val="85000"/>
              </a:lnSpc>
              <a:spcBef>
                <a:spcPts val="0"/>
              </a:spcBef>
              <a:spcAft>
                <a:spcPts val="0"/>
              </a:spcAft>
              <a:buSzPts val="3500"/>
              <a:buNone/>
              <a:defRPr/>
            </a:lvl7pPr>
            <a:lvl8pPr lvl="7" rtl="0">
              <a:lnSpc>
                <a:spcPct val="85000"/>
              </a:lnSpc>
              <a:spcBef>
                <a:spcPts val="0"/>
              </a:spcBef>
              <a:spcAft>
                <a:spcPts val="0"/>
              </a:spcAft>
              <a:buSzPts val="3500"/>
              <a:buNone/>
              <a:defRPr/>
            </a:lvl8pPr>
            <a:lvl9pPr lvl="8" rtl="0">
              <a:lnSpc>
                <a:spcPct val="85000"/>
              </a:lnSpc>
              <a:spcBef>
                <a:spcPts val="0"/>
              </a:spcBef>
              <a:spcAft>
                <a:spcPts val="0"/>
              </a:spcAft>
              <a:buSzPts val="3500"/>
              <a:buNone/>
              <a:defRPr/>
            </a:lvl9pPr>
          </a:lstStyle>
          <a:p/>
        </p:txBody>
      </p:sp>
      <p:sp>
        <p:nvSpPr>
          <p:cNvPr id="271" name="Google Shape;271;p18"/>
          <p:cNvSpPr txBox="1"/>
          <p:nvPr>
            <p:ph idx="1" type="subTitle"/>
          </p:nvPr>
        </p:nvSpPr>
        <p:spPr>
          <a:xfrm>
            <a:off x="858450" y="2529375"/>
            <a:ext cx="3087300" cy="11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72" name="Shape 272"/>
        <p:cNvGrpSpPr/>
        <p:nvPr/>
      </p:nvGrpSpPr>
      <p:grpSpPr>
        <a:xfrm>
          <a:off x="0" y="0"/>
          <a:ext cx="0" cy="0"/>
          <a:chOff x="0" y="0"/>
          <a:chExt cx="0" cy="0"/>
        </a:xfrm>
      </p:grpSpPr>
      <p:pic>
        <p:nvPicPr>
          <p:cNvPr id="273" name="Google Shape;273;p19"/>
          <p:cNvPicPr preferRelativeResize="0"/>
          <p:nvPr/>
        </p:nvPicPr>
        <p:blipFill>
          <a:blip r:embed="rId2">
            <a:alphaModFix/>
          </a:blip>
          <a:stretch>
            <a:fillRect/>
          </a:stretch>
        </p:blipFill>
        <p:spPr>
          <a:xfrm flipH="1">
            <a:off x="7463677" y="-2165234"/>
            <a:ext cx="4244610" cy="4149461"/>
          </a:xfrm>
          <a:prstGeom prst="rect">
            <a:avLst/>
          </a:prstGeom>
          <a:noFill/>
          <a:ln>
            <a:noFill/>
          </a:ln>
        </p:spPr>
      </p:pic>
      <p:pic>
        <p:nvPicPr>
          <p:cNvPr id="274" name="Google Shape;274;p19"/>
          <p:cNvPicPr preferRelativeResize="0"/>
          <p:nvPr/>
        </p:nvPicPr>
        <p:blipFill>
          <a:blip r:embed="rId3">
            <a:alphaModFix/>
          </a:blip>
          <a:stretch>
            <a:fillRect/>
          </a:stretch>
        </p:blipFill>
        <p:spPr>
          <a:xfrm flipH="1" rot="5400000">
            <a:off x="391127" y="3752846"/>
            <a:ext cx="2438141" cy="4149461"/>
          </a:xfrm>
          <a:prstGeom prst="rect">
            <a:avLst/>
          </a:prstGeom>
          <a:noFill/>
          <a:ln>
            <a:noFill/>
          </a:ln>
        </p:spPr>
      </p:pic>
      <p:pic>
        <p:nvPicPr>
          <p:cNvPr id="275" name="Google Shape;275;p19"/>
          <p:cNvPicPr preferRelativeResize="0"/>
          <p:nvPr/>
        </p:nvPicPr>
        <p:blipFill>
          <a:blip r:embed="rId4">
            <a:alphaModFix amt="93000"/>
          </a:blip>
          <a:stretch>
            <a:fillRect/>
          </a:stretch>
        </p:blipFill>
        <p:spPr>
          <a:xfrm rot="10799978">
            <a:off x="7172201" y="4110253"/>
            <a:ext cx="3137871" cy="2374618"/>
          </a:xfrm>
          <a:prstGeom prst="rect">
            <a:avLst/>
          </a:prstGeom>
          <a:noFill/>
          <a:ln>
            <a:noFill/>
          </a:ln>
        </p:spPr>
      </p:pic>
      <p:grpSp>
        <p:nvGrpSpPr>
          <p:cNvPr id="276" name="Google Shape;276;p19"/>
          <p:cNvGrpSpPr/>
          <p:nvPr/>
        </p:nvGrpSpPr>
        <p:grpSpPr>
          <a:xfrm>
            <a:off x="-1861110" y="2547717"/>
            <a:ext cx="4124011" cy="4274827"/>
            <a:chOff x="-1006197" y="2528167"/>
            <a:chExt cx="4124011" cy="4274827"/>
          </a:xfrm>
        </p:grpSpPr>
        <p:sp>
          <p:nvSpPr>
            <p:cNvPr id="277" name="Google Shape;277;p19"/>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9" name="Google Shape;279;p19"/>
          <p:cNvPicPr preferRelativeResize="0"/>
          <p:nvPr/>
        </p:nvPicPr>
        <p:blipFill>
          <a:blip r:embed="rId5">
            <a:alphaModFix amt="80000"/>
          </a:blip>
          <a:stretch>
            <a:fillRect/>
          </a:stretch>
        </p:blipFill>
        <p:spPr>
          <a:xfrm rot="-2459397">
            <a:off x="-984334" y="-2634773"/>
            <a:ext cx="2149924" cy="4149460"/>
          </a:xfrm>
          <a:prstGeom prst="rect">
            <a:avLst/>
          </a:prstGeom>
          <a:noFill/>
          <a:ln>
            <a:noFill/>
          </a:ln>
        </p:spPr>
      </p:pic>
      <p:pic>
        <p:nvPicPr>
          <p:cNvPr id="280" name="Google Shape;280;p19"/>
          <p:cNvPicPr preferRelativeResize="0"/>
          <p:nvPr/>
        </p:nvPicPr>
        <p:blipFill>
          <a:blip r:embed="rId6">
            <a:alphaModFix/>
          </a:blip>
          <a:stretch>
            <a:fillRect/>
          </a:stretch>
        </p:blipFill>
        <p:spPr>
          <a:xfrm>
            <a:off x="-4164817" y="-1123887"/>
            <a:ext cx="5037385" cy="5143501"/>
          </a:xfrm>
          <a:prstGeom prst="rect">
            <a:avLst/>
          </a:prstGeom>
          <a:noFill/>
          <a:ln>
            <a:noFill/>
          </a:ln>
        </p:spPr>
      </p:pic>
      <p:grpSp>
        <p:nvGrpSpPr>
          <p:cNvPr id="281" name="Google Shape;281;p19"/>
          <p:cNvGrpSpPr/>
          <p:nvPr/>
        </p:nvGrpSpPr>
        <p:grpSpPr>
          <a:xfrm flipH="1" rot="-226718">
            <a:off x="4709069" y="-1541108"/>
            <a:ext cx="6773013" cy="3032322"/>
            <a:chOff x="-2179296" y="-1575346"/>
            <a:chExt cx="6773190" cy="3032401"/>
          </a:xfrm>
        </p:grpSpPr>
        <p:sp>
          <p:nvSpPr>
            <p:cNvPr id="282" name="Google Shape;282;p19"/>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19"/>
          <p:cNvSpPr txBox="1"/>
          <p:nvPr>
            <p:ph idx="1" type="subTitle"/>
          </p:nvPr>
        </p:nvSpPr>
        <p:spPr>
          <a:xfrm>
            <a:off x="1443163" y="3319450"/>
            <a:ext cx="2907600" cy="52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Elsie"/>
              <a:buNone/>
              <a:defRPr sz="2400">
                <a:latin typeface="Elsie"/>
                <a:ea typeface="Elsie"/>
                <a:cs typeface="Elsie"/>
                <a:sym typeface="Elsie"/>
              </a:defRPr>
            </a:lvl1pPr>
            <a:lvl2pPr lvl="1" rtl="0" algn="ctr">
              <a:lnSpc>
                <a:spcPct val="100000"/>
              </a:lnSpc>
              <a:spcBef>
                <a:spcPts val="0"/>
              </a:spcBef>
              <a:spcAft>
                <a:spcPts val="0"/>
              </a:spcAft>
              <a:buSzPts val="2500"/>
              <a:buFont typeface="Elsie"/>
              <a:buNone/>
              <a:defRPr sz="2500">
                <a:latin typeface="Elsie"/>
                <a:ea typeface="Elsie"/>
                <a:cs typeface="Elsie"/>
                <a:sym typeface="Elsie"/>
              </a:defRPr>
            </a:lvl2pPr>
            <a:lvl3pPr lvl="2" rtl="0" algn="ctr">
              <a:lnSpc>
                <a:spcPct val="100000"/>
              </a:lnSpc>
              <a:spcBef>
                <a:spcPts val="0"/>
              </a:spcBef>
              <a:spcAft>
                <a:spcPts val="0"/>
              </a:spcAft>
              <a:buSzPts val="2500"/>
              <a:buFont typeface="Elsie"/>
              <a:buNone/>
              <a:defRPr sz="2500">
                <a:latin typeface="Elsie"/>
                <a:ea typeface="Elsie"/>
                <a:cs typeface="Elsie"/>
                <a:sym typeface="Elsie"/>
              </a:defRPr>
            </a:lvl3pPr>
            <a:lvl4pPr lvl="3" rtl="0" algn="ctr">
              <a:lnSpc>
                <a:spcPct val="100000"/>
              </a:lnSpc>
              <a:spcBef>
                <a:spcPts val="0"/>
              </a:spcBef>
              <a:spcAft>
                <a:spcPts val="0"/>
              </a:spcAft>
              <a:buSzPts val="2500"/>
              <a:buFont typeface="Elsie"/>
              <a:buNone/>
              <a:defRPr sz="2500">
                <a:latin typeface="Elsie"/>
                <a:ea typeface="Elsie"/>
                <a:cs typeface="Elsie"/>
                <a:sym typeface="Elsie"/>
              </a:defRPr>
            </a:lvl4pPr>
            <a:lvl5pPr lvl="4" rtl="0" algn="ctr">
              <a:lnSpc>
                <a:spcPct val="100000"/>
              </a:lnSpc>
              <a:spcBef>
                <a:spcPts val="0"/>
              </a:spcBef>
              <a:spcAft>
                <a:spcPts val="0"/>
              </a:spcAft>
              <a:buSzPts val="2500"/>
              <a:buFont typeface="Elsie"/>
              <a:buNone/>
              <a:defRPr sz="2500">
                <a:latin typeface="Elsie"/>
                <a:ea typeface="Elsie"/>
                <a:cs typeface="Elsie"/>
                <a:sym typeface="Elsie"/>
              </a:defRPr>
            </a:lvl5pPr>
            <a:lvl6pPr lvl="5" rtl="0" algn="ctr">
              <a:lnSpc>
                <a:spcPct val="100000"/>
              </a:lnSpc>
              <a:spcBef>
                <a:spcPts val="0"/>
              </a:spcBef>
              <a:spcAft>
                <a:spcPts val="0"/>
              </a:spcAft>
              <a:buSzPts val="2500"/>
              <a:buFont typeface="Elsie"/>
              <a:buNone/>
              <a:defRPr sz="2500">
                <a:latin typeface="Elsie"/>
                <a:ea typeface="Elsie"/>
                <a:cs typeface="Elsie"/>
                <a:sym typeface="Elsie"/>
              </a:defRPr>
            </a:lvl6pPr>
            <a:lvl7pPr lvl="6" rtl="0" algn="ctr">
              <a:lnSpc>
                <a:spcPct val="100000"/>
              </a:lnSpc>
              <a:spcBef>
                <a:spcPts val="0"/>
              </a:spcBef>
              <a:spcAft>
                <a:spcPts val="0"/>
              </a:spcAft>
              <a:buSzPts val="2500"/>
              <a:buFont typeface="Elsie"/>
              <a:buNone/>
              <a:defRPr sz="2500">
                <a:latin typeface="Elsie"/>
                <a:ea typeface="Elsie"/>
                <a:cs typeface="Elsie"/>
                <a:sym typeface="Elsie"/>
              </a:defRPr>
            </a:lvl7pPr>
            <a:lvl8pPr lvl="7" rtl="0" algn="ctr">
              <a:lnSpc>
                <a:spcPct val="100000"/>
              </a:lnSpc>
              <a:spcBef>
                <a:spcPts val="0"/>
              </a:spcBef>
              <a:spcAft>
                <a:spcPts val="0"/>
              </a:spcAft>
              <a:buSzPts val="2500"/>
              <a:buFont typeface="Elsie"/>
              <a:buNone/>
              <a:defRPr sz="2500">
                <a:latin typeface="Elsie"/>
                <a:ea typeface="Elsie"/>
                <a:cs typeface="Elsie"/>
                <a:sym typeface="Elsie"/>
              </a:defRPr>
            </a:lvl8pPr>
            <a:lvl9pPr lvl="8" rtl="0" algn="ctr">
              <a:lnSpc>
                <a:spcPct val="100000"/>
              </a:lnSpc>
              <a:spcBef>
                <a:spcPts val="0"/>
              </a:spcBef>
              <a:spcAft>
                <a:spcPts val="0"/>
              </a:spcAft>
              <a:buSzPts val="2500"/>
              <a:buFont typeface="Elsie"/>
              <a:buNone/>
              <a:defRPr sz="2500">
                <a:latin typeface="Elsie"/>
                <a:ea typeface="Elsie"/>
                <a:cs typeface="Elsie"/>
                <a:sym typeface="Elsie"/>
              </a:defRPr>
            </a:lvl9pPr>
          </a:lstStyle>
          <a:p/>
        </p:txBody>
      </p:sp>
      <p:sp>
        <p:nvSpPr>
          <p:cNvPr id="285" name="Google Shape;285;p19"/>
          <p:cNvSpPr txBox="1"/>
          <p:nvPr>
            <p:ph idx="2" type="subTitle"/>
          </p:nvPr>
        </p:nvSpPr>
        <p:spPr>
          <a:xfrm>
            <a:off x="4793238" y="3319450"/>
            <a:ext cx="2907600" cy="52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Elsie"/>
              <a:buNone/>
              <a:defRPr sz="2400">
                <a:latin typeface="Elsie"/>
                <a:ea typeface="Elsie"/>
                <a:cs typeface="Elsie"/>
                <a:sym typeface="Elsie"/>
              </a:defRPr>
            </a:lvl1pPr>
            <a:lvl2pPr lvl="1" rtl="0" algn="ctr">
              <a:lnSpc>
                <a:spcPct val="100000"/>
              </a:lnSpc>
              <a:spcBef>
                <a:spcPts val="0"/>
              </a:spcBef>
              <a:spcAft>
                <a:spcPts val="0"/>
              </a:spcAft>
              <a:buSzPts val="2500"/>
              <a:buFont typeface="Elsie"/>
              <a:buNone/>
              <a:defRPr sz="2500">
                <a:latin typeface="Elsie"/>
                <a:ea typeface="Elsie"/>
                <a:cs typeface="Elsie"/>
                <a:sym typeface="Elsie"/>
              </a:defRPr>
            </a:lvl2pPr>
            <a:lvl3pPr lvl="2" rtl="0" algn="ctr">
              <a:lnSpc>
                <a:spcPct val="100000"/>
              </a:lnSpc>
              <a:spcBef>
                <a:spcPts val="0"/>
              </a:spcBef>
              <a:spcAft>
                <a:spcPts val="0"/>
              </a:spcAft>
              <a:buSzPts val="2500"/>
              <a:buFont typeface="Elsie"/>
              <a:buNone/>
              <a:defRPr sz="2500">
                <a:latin typeface="Elsie"/>
                <a:ea typeface="Elsie"/>
                <a:cs typeface="Elsie"/>
                <a:sym typeface="Elsie"/>
              </a:defRPr>
            </a:lvl3pPr>
            <a:lvl4pPr lvl="3" rtl="0" algn="ctr">
              <a:lnSpc>
                <a:spcPct val="100000"/>
              </a:lnSpc>
              <a:spcBef>
                <a:spcPts val="0"/>
              </a:spcBef>
              <a:spcAft>
                <a:spcPts val="0"/>
              </a:spcAft>
              <a:buSzPts val="2500"/>
              <a:buFont typeface="Elsie"/>
              <a:buNone/>
              <a:defRPr sz="2500">
                <a:latin typeface="Elsie"/>
                <a:ea typeface="Elsie"/>
                <a:cs typeface="Elsie"/>
                <a:sym typeface="Elsie"/>
              </a:defRPr>
            </a:lvl4pPr>
            <a:lvl5pPr lvl="4" rtl="0" algn="ctr">
              <a:lnSpc>
                <a:spcPct val="100000"/>
              </a:lnSpc>
              <a:spcBef>
                <a:spcPts val="0"/>
              </a:spcBef>
              <a:spcAft>
                <a:spcPts val="0"/>
              </a:spcAft>
              <a:buSzPts val="2500"/>
              <a:buFont typeface="Elsie"/>
              <a:buNone/>
              <a:defRPr sz="2500">
                <a:latin typeface="Elsie"/>
                <a:ea typeface="Elsie"/>
                <a:cs typeface="Elsie"/>
                <a:sym typeface="Elsie"/>
              </a:defRPr>
            </a:lvl5pPr>
            <a:lvl6pPr lvl="5" rtl="0" algn="ctr">
              <a:lnSpc>
                <a:spcPct val="100000"/>
              </a:lnSpc>
              <a:spcBef>
                <a:spcPts val="0"/>
              </a:spcBef>
              <a:spcAft>
                <a:spcPts val="0"/>
              </a:spcAft>
              <a:buSzPts val="2500"/>
              <a:buFont typeface="Elsie"/>
              <a:buNone/>
              <a:defRPr sz="2500">
                <a:latin typeface="Elsie"/>
                <a:ea typeface="Elsie"/>
                <a:cs typeface="Elsie"/>
                <a:sym typeface="Elsie"/>
              </a:defRPr>
            </a:lvl6pPr>
            <a:lvl7pPr lvl="6" rtl="0" algn="ctr">
              <a:lnSpc>
                <a:spcPct val="100000"/>
              </a:lnSpc>
              <a:spcBef>
                <a:spcPts val="0"/>
              </a:spcBef>
              <a:spcAft>
                <a:spcPts val="0"/>
              </a:spcAft>
              <a:buSzPts val="2500"/>
              <a:buFont typeface="Elsie"/>
              <a:buNone/>
              <a:defRPr sz="2500">
                <a:latin typeface="Elsie"/>
                <a:ea typeface="Elsie"/>
                <a:cs typeface="Elsie"/>
                <a:sym typeface="Elsie"/>
              </a:defRPr>
            </a:lvl7pPr>
            <a:lvl8pPr lvl="7" rtl="0" algn="ctr">
              <a:lnSpc>
                <a:spcPct val="100000"/>
              </a:lnSpc>
              <a:spcBef>
                <a:spcPts val="0"/>
              </a:spcBef>
              <a:spcAft>
                <a:spcPts val="0"/>
              </a:spcAft>
              <a:buSzPts val="2500"/>
              <a:buFont typeface="Elsie"/>
              <a:buNone/>
              <a:defRPr sz="2500">
                <a:latin typeface="Elsie"/>
                <a:ea typeface="Elsie"/>
                <a:cs typeface="Elsie"/>
                <a:sym typeface="Elsie"/>
              </a:defRPr>
            </a:lvl8pPr>
            <a:lvl9pPr lvl="8" rtl="0" algn="ctr">
              <a:lnSpc>
                <a:spcPct val="100000"/>
              </a:lnSpc>
              <a:spcBef>
                <a:spcPts val="0"/>
              </a:spcBef>
              <a:spcAft>
                <a:spcPts val="0"/>
              </a:spcAft>
              <a:buSzPts val="2500"/>
              <a:buFont typeface="Elsie"/>
              <a:buNone/>
              <a:defRPr sz="2500">
                <a:latin typeface="Elsie"/>
                <a:ea typeface="Elsie"/>
                <a:cs typeface="Elsie"/>
                <a:sym typeface="Elsie"/>
              </a:defRPr>
            </a:lvl9pPr>
          </a:lstStyle>
          <a:p/>
        </p:txBody>
      </p:sp>
      <p:sp>
        <p:nvSpPr>
          <p:cNvPr id="286" name="Google Shape;286;p19"/>
          <p:cNvSpPr txBox="1"/>
          <p:nvPr>
            <p:ph idx="3" type="subTitle"/>
          </p:nvPr>
        </p:nvSpPr>
        <p:spPr>
          <a:xfrm>
            <a:off x="1443163" y="3767025"/>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19"/>
          <p:cNvSpPr txBox="1"/>
          <p:nvPr>
            <p:ph idx="4" type="subTitle"/>
          </p:nvPr>
        </p:nvSpPr>
        <p:spPr>
          <a:xfrm>
            <a:off x="4793238" y="3767025"/>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89" name="Shape 289"/>
        <p:cNvGrpSpPr/>
        <p:nvPr/>
      </p:nvGrpSpPr>
      <p:grpSpPr>
        <a:xfrm>
          <a:off x="0" y="0"/>
          <a:ext cx="0" cy="0"/>
          <a:chOff x="0" y="0"/>
          <a:chExt cx="0" cy="0"/>
        </a:xfrm>
      </p:grpSpPr>
      <p:pic>
        <p:nvPicPr>
          <p:cNvPr id="290" name="Google Shape;290;p20"/>
          <p:cNvPicPr preferRelativeResize="0"/>
          <p:nvPr/>
        </p:nvPicPr>
        <p:blipFill>
          <a:blip r:embed="rId2">
            <a:alphaModFix/>
          </a:blip>
          <a:stretch>
            <a:fillRect/>
          </a:stretch>
        </p:blipFill>
        <p:spPr>
          <a:xfrm rot="10800000">
            <a:off x="7398602" y="-2493684"/>
            <a:ext cx="4244610" cy="4149461"/>
          </a:xfrm>
          <a:prstGeom prst="rect">
            <a:avLst/>
          </a:prstGeom>
          <a:noFill/>
          <a:ln>
            <a:noFill/>
          </a:ln>
        </p:spPr>
      </p:pic>
      <p:pic>
        <p:nvPicPr>
          <p:cNvPr id="291" name="Google Shape;291;p20"/>
          <p:cNvPicPr preferRelativeResize="0"/>
          <p:nvPr/>
        </p:nvPicPr>
        <p:blipFill>
          <a:blip r:embed="rId3">
            <a:alphaModFix/>
          </a:blip>
          <a:stretch>
            <a:fillRect/>
          </a:stretch>
        </p:blipFill>
        <p:spPr>
          <a:xfrm flipH="1" rot="5400000">
            <a:off x="8531115" y="2998984"/>
            <a:ext cx="2438141" cy="4149461"/>
          </a:xfrm>
          <a:prstGeom prst="rect">
            <a:avLst/>
          </a:prstGeom>
          <a:noFill/>
          <a:ln>
            <a:noFill/>
          </a:ln>
        </p:spPr>
      </p:pic>
      <p:pic>
        <p:nvPicPr>
          <p:cNvPr id="292" name="Google Shape;292;p20"/>
          <p:cNvPicPr preferRelativeResize="0"/>
          <p:nvPr/>
        </p:nvPicPr>
        <p:blipFill>
          <a:blip r:embed="rId4">
            <a:alphaModFix amt="93000"/>
          </a:blip>
          <a:stretch>
            <a:fillRect/>
          </a:stretch>
        </p:blipFill>
        <p:spPr>
          <a:xfrm rot="9503870">
            <a:off x="-1237211" y="-1094972"/>
            <a:ext cx="3137871" cy="2374619"/>
          </a:xfrm>
          <a:prstGeom prst="rect">
            <a:avLst/>
          </a:prstGeom>
          <a:noFill/>
          <a:ln>
            <a:noFill/>
          </a:ln>
        </p:spPr>
      </p:pic>
      <p:grpSp>
        <p:nvGrpSpPr>
          <p:cNvPr id="293" name="Google Shape;293;p20"/>
          <p:cNvGrpSpPr/>
          <p:nvPr/>
        </p:nvGrpSpPr>
        <p:grpSpPr>
          <a:xfrm rot="6682613">
            <a:off x="-1346894" y="-1931845"/>
            <a:ext cx="4123998" cy="4274813"/>
            <a:chOff x="-1006197" y="2528167"/>
            <a:chExt cx="4124011" cy="4274827"/>
          </a:xfrm>
        </p:grpSpPr>
        <p:sp>
          <p:nvSpPr>
            <p:cNvPr id="294" name="Google Shape;294;p20"/>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6" name="Google Shape;296;p20"/>
          <p:cNvPicPr preferRelativeResize="0"/>
          <p:nvPr/>
        </p:nvPicPr>
        <p:blipFill>
          <a:blip r:embed="rId5">
            <a:alphaModFix amt="80000"/>
          </a:blip>
          <a:stretch>
            <a:fillRect/>
          </a:stretch>
        </p:blipFill>
        <p:spPr>
          <a:xfrm flipH="1" rot="-5278621">
            <a:off x="268591" y="3549002"/>
            <a:ext cx="2149923" cy="4149459"/>
          </a:xfrm>
          <a:prstGeom prst="rect">
            <a:avLst/>
          </a:prstGeom>
          <a:noFill/>
          <a:ln>
            <a:noFill/>
          </a:ln>
        </p:spPr>
      </p:pic>
      <p:grpSp>
        <p:nvGrpSpPr>
          <p:cNvPr id="297" name="Google Shape;297;p20"/>
          <p:cNvGrpSpPr/>
          <p:nvPr/>
        </p:nvGrpSpPr>
        <p:grpSpPr>
          <a:xfrm>
            <a:off x="7283558" y="2607043"/>
            <a:ext cx="5210909" cy="4933259"/>
            <a:chOff x="7283558" y="2607043"/>
            <a:chExt cx="5210909" cy="4933259"/>
          </a:xfrm>
        </p:grpSpPr>
        <p:sp>
          <p:nvSpPr>
            <p:cNvPr id="298" name="Google Shape;298;p20"/>
            <p:cNvSpPr/>
            <p:nvPr/>
          </p:nvSpPr>
          <p:spPr>
            <a:xfrm rot="2700000">
              <a:off x="8128898" y="3206621"/>
              <a:ext cx="3242579" cy="3734103"/>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rot="2700000">
              <a:off x="8406548" y="3206621"/>
              <a:ext cx="3242579" cy="3734103"/>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0"/>
          <p:cNvGrpSpPr/>
          <p:nvPr/>
        </p:nvGrpSpPr>
        <p:grpSpPr>
          <a:xfrm rot="-9015520">
            <a:off x="-2671602" y="3831440"/>
            <a:ext cx="6773394" cy="3032492"/>
            <a:chOff x="-2179296" y="-1575346"/>
            <a:chExt cx="6773190" cy="3032401"/>
          </a:xfrm>
        </p:grpSpPr>
        <p:sp>
          <p:nvSpPr>
            <p:cNvPr id="301" name="Google Shape;301;p20"/>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4" name="Google Shape;304;p20"/>
          <p:cNvSpPr txBox="1"/>
          <p:nvPr>
            <p:ph idx="1" type="subTitle"/>
          </p:nvPr>
        </p:nvSpPr>
        <p:spPr>
          <a:xfrm>
            <a:off x="713250" y="1255575"/>
            <a:ext cx="77175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0"/>
          <p:cNvSpPr txBox="1"/>
          <p:nvPr>
            <p:ph idx="2" type="body"/>
          </p:nvPr>
        </p:nvSpPr>
        <p:spPr>
          <a:xfrm>
            <a:off x="751538" y="1773875"/>
            <a:ext cx="3702900" cy="26568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434343"/>
              </a:buClr>
              <a:buSzPts val="16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06" name="Google Shape;306;p20"/>
          <p:cNvSpPr txBox="1"/>
          <p:nvPr>
            <p:ph idx="3" type="body"/>
          </p:nvPr>
        </p:nvSpPr>
        <p:spPr>
          <a:xfrm>
            <a:off x="4689563" y="1773875"/>
            <a:ext cx="3702900" cy="26568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434343"/>
              </a:buClr>
              <a:buSzPts val="16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
          <p:cNvSpPr txBox="1"/>
          <p:nvPr>
            <p:ph type="title"/>
          </p:nvPr>
        </p:nvSpPr>
        <p:spPr>
          <a:xfrm>
            <a:off x="3268075" y="1884025"/>
            <a:ext cx="4360200" cy="841800"/>
          </a:xfrm>
          <a:prstGeom prst="rect">
            <a:avLst/>
          </a:prstGeom>
        </p:spPr>
        <p:txBody>
          <a:bodyPr anchorCtr="0" anchor="t" bIns="91425" lIns="91425" spcFirstLastPara="1" rIns="91425" wrap="square" tIns="91425">
            <a:noAutofit/>
          </a:bodyPr>
          <a:lstStyle>
            <a:lvl1pPr lvl="0" algn="l">
              <a:spcBef>
                <a:spcPts val="0"/>
              </a:spcBef>
              <a:spcAft>
                <a:spcPts val="0"/>
              </a:spcAft>
              <a:buSzPts val="6000"/>
              <a:buNone/>
              <a:defRPr sz="6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p:txBody>
      </p:sp>
      <p:sp>
        <p:nvSpPr>
          <p:cNvPr id="29" name="Google Shape;29;p3"/>
          <p:cNvSpPr txBox="1"/>
          <p:nvPr>
            <p:ph hasCustomPrompt="1" idx="2" type="title"/>
          </p:nvPr>
        </p:nvSpPr>
        <p:spPr>
          <a:xfrm>
            <a:off x="2007600" y="2205475"/>
            <a:ext cx="1104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 name="Google Shape;30;p3"/>
          <p:cNvSpPr txBox="1"/>
          <p:nvPr>
            <p:ph idx="1" type="subTitle"/>
          </p:nvPr>
        </p:nvSpPr>
        <p:spPr>
          <a:xfrm>
            <a:off x="3268075" y="2917500"/>
            <a:ext cx="4134000" cy="3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31" name="Google Shape;31;p3"/>
          <p:cNvSpPr txBox="1"/>
          <p:nvPr>
            <p:ph idx="3" type="subTitle"/>
          </p:nvPr>
        </p:nvSpPr>
        <p:spPr>
          <a:xfrm>
            <a:off x="2763150" y="415500"/>
            <a:ext cx="3617700" cy="409500"/>
          </a:xfrm>
          <a:prstGeom prst="rect">
            <a:avLst/>
          </a:prstGeom>
        </p:spPr>
        <p:txBody>
          <a:bodyPr anchorCtr="0" anchor="t" bIns="91425" lIns="91425" spcFirstLastPara="1" rIns="91425" wrap="square" tIns="91425">
            <a:noAutofit/>
          </a:bodyPr>
          <a:lstStyle>
            <a:lvl1pPr lvl="0" rtl="0" algn="ctr">
              <a:lnSpc>
                <a:spcPct val="85000"/>
              </a:lnSpc>
              <a:spcBef>
                <a:spcPts val="0"/>
              </a:spcBef>
              <a:spcAft>
                <a:spcPts val="0"/>
              </a:spcAft>
              <a:buSzPts val="3000"/>
              <a:buFont typeface="Elsie"/>
              <a:buNone/>
              <a:defRPr sz="3000">
                <a:latin typeface="Elsie"/>
                <a:ea typeface="Elsie"/>
                <a:cs typeface="Elsie"/>
                <a:sym typeface="Elsie"/>
              </a:defRPr>
            </a:lvl1pPr>
            <a:lvl2pPr lvl="1" rtl="0" algn="ctr">
              <a:lnSpc>
                <a:spcPct val="85000"/>
              </a:lnSpc>
              <a:spcBef>
                <a:spcPts val="0"/>
              </a:spcBef>
              <a:spcAft>
                <a:spcPts val="0"/>
              </a:spcAft>
              <a:buSzPts val="3000"/>
              <a:buFont typeface="Elsie"/>
              <a:buNone/>
              <a:defRPr sz="3000">
                <a:latin typeface="Elsie"/>
                <a:ea typeface="Elsie"/>
                <a:cs typeface="Elsie"/>
                <a:sym typeface="Elsie"/>
              </a:defRPr>
            </a:lvl2pPr>
            <a:lvl3pPr lvl="2" rtl="0" algn="ctr">
              <a:lnSpc>
                <a:spcPct val="85000"/>
              </a:lnSpc>
              <a:spcBef>
                <a:spcPts val="0"/>
              </a:spcBef>
              <a:spcAft>
                <a:spcPts val="0"/>
              </a:spcAft>
              <a:buSzPts val="3000"/>
              <a:buFont typeface="Elsie"/>
              <a:buNone/>
              <a:defRPr sz="3000">
                <a:latin typeface="Elsie"/>
                <a:ea typeface="Elsie"/>
                <a:cs typeface="Elsie"/>
                <a:sym typeface="Elsie"/>
              </a:defRPr>
            </a:lvl3pPr>
            <a:lvl4pPr lvl="3" rtl="0" algn="ctr">
              <a:lnSpc>
                <a:spcPct val="85000"/>
              </a:lnSpc>
              <a:spcBef>
                <a:spcPts val="0"/>
              </a:spcBef>
              <a:spcAft>
                <a:spcPts val="0"/>
              </a:spcAft>
              <a:buSzPts val="3000"/>
              <a:buFont typeface="Elsie"/>
              <a:buNone/>
              <a:defRPr sz="3000">
                <a:latin typeface="Elsie"/>
                <a:ea typeface="Elsie"/>
                <a:cs typeface="Elsie"/>
                <a:sym typeface="Elsie"/>
              </a:defRPr>
            </a:lvl4pPr>
            <a:lvl5pPr lvl="4" rtl="0" algn="ctr">
              <a:lnSpc>
                <a:spcPct val="85000"/>
              </a:lnSpc>
              <a:spcBef>
                <a:spcPts val="0"/>
              </a:spcBef>
              <a:spcAft>
                <a:spcPts val="0"/>
              </a:spcAft>
              <a:buSzPts val="3000"/>
              <a:buFont typeface="Elsie"/>
              <a:buNone/>
              <a:defRPr sz="3000">
                <a:latin typeface="Elsie"/>
                <a:ea typeface="Elsie"/>
                <a:cs typeface="Elsie"/>
                <a:sym typeface="Elsie"/>
              </a:defRPr>
            </a:lvl5pPr>
            <a:lvl6pPr lvl="5" rtl="0" algn="ctr">
              <a:lnSpc>
                <a:spcPct val="85000"/>
              </a:lnSpc>
              <a:spcBef>
                <a:spcPts val="0"/>
              </a:spcBef>
              <a:spcAft>
                <a:spcPts val="0"/>
              </a:spcAft>
              <a:buSzPts val="3000"/>
              <a:buFont typeface="Elsie"/>
              <a:buNone/>
              <a:defRPr sz="3000">
                <a:latin typeface="Elsie"/>
                <a:ea typeface="Elsie"/>
                <a:cs typeface="Elsie"/>
                <a:sym typeface="Elsie"/>
              </a:defRPr>
            </a:lvl6pPr>
            <a:lvl7pPr lvl="6" rtl="0" algn="ctr">
              <a:lnSpc>
                <a:spcPct val="85000"/>
              </a:lnSpc>
              <a:spcBef>
                <a:spcPts val="0"/>
              </a:spcBef>
              <a:spcAft>
                <a:spcPts val="0"/>
              </a:spcAft>
              <a:buSzPts val="3000"/>
              <a:buFont typeface="Elsie"/>
              <a:buNone/>
              <a:defRPr sz="3000">
                <a:latin typeface="Elsie"/>
                <a:ea typeface="Elsie"/>
                <a:cs typeface="Elsie"/>
                <a:sym typeface="Elsie"/>
              </a:defRPr>
            </a:lvl7pPr>
            <a:lvl8pPr lvl="7" rtl="0" algn="ctr">
              <a:lnSpc>
                <a:spcPct val="85000"/>
              </a:lnSpc>
              <a:spcBef>
                <a:spcPts val="0"/>
              </a:spcBef>
              <a:spcAft>
                <a:spcPts val="0"/>
              </a:spcAft>
              <a:buSzPts val="3000"/>
              <a:buFont typeface="Elsie"/>
              <a:buNone/>
              <a:defRPr sz="3000">
                <a:latin typeface="Elsie"/>
                <a:ea typeface="Elsie"/>
                <a:cs typeface="Elsie"/>
                <a:sym typeface="Elsie"/>
              </a:defRPr>
            </a:lvl8pPr>
            <a:lvl9pPr lvl="8" rtl="0" algn="ctr">
              <a:lnSpc>
                <a:spcPct val="85000"/>
              </a:lnSpc>
              <a:spcBef>
                <a:spcPts val="0"/>
              </a:spcBef>
              <a:spcAft>
                <a:spcPts val="0"/>
              </a:spcAft>
              <a:buSzPts val="3000"/>
              <a:buFont typeface="Elsie"/>
              <a:buNone/>
              <a:defRPr sz="3000">
                <a:latin typeface="Elsie"/>
                <a:ea typeface="Elsie"/>
                <a:cs typeface="Elsie"/>
                <a:sym typeface="Elsie"/>
              </a:defRPr>
            </a:lvl9pPr>
          </a:lstStyle>
          <a:p/>
        </p:txBody>
      </p:sp>
      <p:pic>
        <p:nvPicPr>
          <p:cNvPr id="32" name="Google Shape;32;p3"/>
          <p:cNvPicPr preferRelativeResize="0"/>
          <p:nvPr/>
        </p:nvPicPr>
        <p:blipFill>
          <a:blip r:embed="rId2">
            <a:alphaModFix/>
          </a:blip>
          <a:stretch>
            <a:fillRect/>
          </a:stretch>
        </p:blipFill>
        <p:spPr>
          <a:xfrm>
            <a:off x="-2142773" y="-2165234"/>
            <a:ext cx="4244610" cy="4149461"/>
          </a:xfrm>
          <a:prstGeom prst="rect">
            <a:avLst/>
          </a:prstGeom>
          <a:noFill/>
          <a:ln>
            <a:noFill/>
          </a:ln>
        </p:spPr>
      </p:pic>
      <p:pic>
        <p:nvPicPr>
          <p:cNvPr id="33" name="Google Shape;33;p3"/>
          <p:cNvPicPr preferRelativeResize="0"/>
          <p:nvPr/>
        </p:nvPicPr>
        <p:blipFill>
          <a:blip r:embed="rId3">
            <a:alphaModFix amt="85000"/>
          </a:blip>
          <a:stretch>
            <a:fillRect/>
          </a:stretch>
        </p:blipFill>
        <p:spPr>
          <a:xfrm rot="-10290020">
            <a:off x="8246617" y="2180139"/>
            <a:ext cx="2149923" cy="4149461"/>
          </a:xfrm>
          <a:prstGeom prst="rect">
            <a:avLst/>
          </a:prstGeom>
          <a:noFill/>
          <a:ln>
            <a:noFill/>
          </a:ln>
        </p:spPr>
      </p:pic>
      <p:pic>
        <p:nvPicPr>
          <p:cNvPr id="34" name="Google Shape;34;p3"/>
          <p:cNvPicPr preferRelativeResize="0"/>
          <p:nvPr/>
        </p:nvPicPr>
        <p:blipFill>
          <a:blip r:embed="rId4">
            <a:alphaModFix/>
          </a:blip>
          <a:stretch>
            <a:fillRect/>
          </a:stretch>
        </p:blipFill>
        <p:spPr>
          <a:xfrm flipH="1" rot="5400000">
            <a:off x="6591102" y="3057484"/>
            <a:ext cx="2438141" cy="4149461"/>
          </a:xfrm>
          <a:prstGeom prst="rect">
            <a:avLst/>
          </a:prstGeom>
          <a:noFill/>
          <a:ln>
            <a:noFill/>
          </a:ln>
        </p:spPr>
      </p:pic>
      <p:pic>
        <p:nvPicPr>
          <p:cNvPr id="35" name="Google Shape;35;p3"/>
          <p:cNvPicPr preferRelativeResize="0"/>
          <p:nvPr/>
        </p:nvPicPr>
        <p:blipFill>
          <a:blip r:embed="rId5">
            <a:alphaModFix amt="93000"/>
          </a:blip>
          <a:stretch>
            <a:fillRect/>
          </a:stretch>
        </p:blipFill>
        <p:spPr>
          <a:xfrm rot="899978">
            <a:off x="-1129986" y="3944902"/>
            <a:ext cx="3137871" cy="2374619"/>
          </a:xfrm>
          <a:prstGeom prst="rect">
            <a:avLst/>
          </a:prstGeom>
          <a:noFill/>
          <a:ln>
            <a:noFill/>
          </a:ln>
        </p:spPr>
      </p:pic>
      <p:grpSp>
        <p:nvGrpSpPr>
          <p:cNvPr id="36" name="Google Shape;36;p3"/>
          <p:cNvGrpSpPr/>
          <p:nvPr/>
        </p:nvGrpSpPr>
        <p:grpSpPr>
          <a:xfrm rot="-9843748">
            <a:off x="-1856614" y="3615954"/>
            <a:ext cx="6773460" cy="3032522"/>
            <a:chOff x="-2179296" y="-1575346"/>
            <a:chExt cx="6773190" cy="3032401"/>
          </a:xfrm>
        </p:grpSpPr>
        <p:sp>
          <p:nvSpPr>
            <p:cNvPr id="37" name="Google Shape;37;p3"/>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 name="Google Shape;39;p3"/>
          <p:cNvPicPr preferRelativeResize="0"/>
          <p:nvPr/>
        </p:nvPicPr>
        <p:blipFill>
          <a:blip r:embed="rId6">
            <a:alphaModFix amt="80000"/>
          </a:blip>
          <a:stretch>
            <a:fillRect/>
          </a:stretch>
        </p:blipFill>
        <p:spPr>
          <a:xfrm flipH="1" rot="10254490">
            <a:off x="6804111" y="-945649"/>
            <a:ext cx="2704279" cy="2153661"/>
          </a:xfrm>
          <a:prstGeom prst="rect">
            <a:avLst/>
          </a:prstGeom>
          <a:noFill/>
          <a:ln>
            <a:noFill/>
          </a:ln>
        </p:spPr>
      </p:pic>
      <p:grpSp>
        <p:nvGrpSpPr>
          <p:cNvPr id="40" name="Google Shape;40;p3"/>
          <p:cNvGrpSpPr/>
          <p:nvPr/>
        </p:nvGrpSpPr>
        <p:grpSpPr>
          <a:xfrm>
            <a:off x="-1779286" y="-2808752"/>
            <a:ext cx="5868117" cy="5436508"/>
            <a:chOff x="-1779286" y="-2808752"/>
            <a:chExt cx="5868117" cy="5436508"/>
          </a:xfrm>
        </p:grpSpPr>
        <p:sp>
          <p:nvSpPr>
            <p:cNvPr id="41" name="Google Shape;41;p3"/>
            <p:cNvSpPr/>
            <p:nvPr/>
          </p:nvSpPr>
          <p:spPr>
            <a:xfrm rot="1412825">
              <a:off x="-1168388" y="-1675646"/>
              <a:ext cx="3242620" cy="3734151"/>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7941910">
              <a:off x="-1564624" y="-731066"/>
              <a:ext cx="6189506" cy="1281135"/>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3"/>
          <p:cNvSpPr/>
          <p:nvPr/>
        </p:nvSpPr>
        <p:spPr>
          <a:xfrm rot="-755884">
            <a:off x="7247051" y="4194931"/>
            <a:ext cx="4925101" cy="1005318"/>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3"/>
          <p:cNvGrpSpPr/>
          <p:nvPr/>
        </p:nvGrpSpPr>
        <p:grpSpPr>
          <a:xfrm rot="-9830479">
            <a:off x="5911255" y="-1455215"/>
            <a:ext cx="4124034" cy="4274851"/>
            <a:chOff x="-1006197" y="2528167"/>
            <a:chExt cx="4124011" cy="4274827"/>
          </a:xfrm>
        </p:grpSpPr>
        <p:sp>
          <p:nvSpPr>
            <p:cNvPr id="45" name="Google Shape;45;p3"/>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07" name="Shape 307"/>
        <p:cNvGrpSpPr/>
        <p:nvPr/>
      </p:nvGrpSpPr>
      <p:grpSpPr>
        <a:xfrm>
          <a:off x="0" y="0"/>
          <a:ext cx="0" cy="0"/>
          <a:chOff x="0" y="0"/>
          <a:chExt cx="0" cy="0"/>
        </a:xfrm>
      </p:grpSpPr>
      <p:pic>
        <p:nvPicPr>
          <p:cNvPr id="308" name="Google Shape;308;p21"/>
          <p:cNvPicPr preferRelativeResize="0"/>
          <p:nvPr/>
        </p:nvPicPr>
        <p:blipFill>
          <a:blip r:embed="rId2">
            <a:alphaModFix/>
          </a:blip>
          <a:stretch>
            <a:fillRect/>
          </a:stretch>
        </p:blipFill>
        <p:spPr>
          <a:xfrm rot="-5400000">
            <a:off x="6943252" y="3490409"/>
            <a:ext cx="2438141" cy="4149461"/>
          </a:xfrm>
          <a:prstGeom prst="rect">
            <a:avLst/>
          </a:prstGeom>
          <a:noFill/>
          <a:ln>
            <a:noFill/>
          </a:ln>
        </p:spPr>
      </p:pic>
      <p:pic>
        <p:nvPicPr>
          <p:cNvPr id="309" name="Google Shape;309;p21"/>
          <p:cNvPicPr preferRelativeResize="0"/>
          <p:nvPr/>
        </p:nvPicPr>
        <p:blipFill>
          <a:blip r:embed="rId3">
            <a:alphaModFix/>
          </a:blip>
          <a:stretch>
            <a:fillRect/>
          </a:stretch>
        </p:blipFill>
        <p:spPr>
          <a:xfrm flipH="1" rot="10800000">
            <a:off x="-393994" y="-2351825"/>
            <a:ext cx="3027059" cy="3090826"/>
          </a:xfrm>
          <a:prstGeom prst="rect">
            <a:avLst/>
          </a:prstGeom>
          <a:noFill/>
          <a:ln>
            <a:noFill/>
          </a:ln>
        </p:spPr>
      </p:pic>
      <p:pic>
        <p:nvPicPr>
          <p:cNvPr id="310" name="Google Shape;310;p21"/>
          <p:cNvPicPr preferRelativeResize="0"/>
          <p:nvPr/>
        </p:nvPicPr>
        <p:blipFill>
          <a:blip r:embed="rId4">
            <a:alphaModFix amt="80000"/>
          </a:blip>
          <a:stretch>
            <a:fillRect/>
          </a:stretch>
        </p:blipFill>
        <p:spPr>
          <a:xfrm rot="10800000">
            <a:off x="-866187" y="-1980301"/>
            <a:ext cx="1856866" cy="3583850"/>
          </a:xfrm>
          <a:prstGeom prst="rect">
            <a:avLst/>
          </a:prstGeom>
          <a:noFill/>
          <a:ln>
            <a:noFill/>
          </a:ln>
        </p:spPr>
      </p:pic>
      <p:pic>
        <p:nvPicPr>
          <p:cNvPr id="311" name="Google Shape;311;p21"/>
          <p:cNvPicPr preferRelativeResize="0"/>
          <p:nvPr/>
        </p:nvPicPr>
        <p:blipFill>
          <a:blip r:embed="rId5">
            <a:alphaModFix amt="90000"/>
          </a:blip>
          <a:stretch>
            <a:fillRect/>
          </a:stretch>
        </p:blipFill>
        <p:spPr>
          <a:xfrm>
            <a:off x="7684055" y="-1229038"/>
            <a:ext cx="2725187" cy="2557909"/>
          </a:xfrm>
          <a:prstGeom prst="rect">
            <a:avLst/>
          </a:prstGeom>
          <a:noFill/>
          <a:ln>
            <a:noFill/>
          </a:ln>
        </p:spPr>
      </p:pic>
      <p:pic>
        <p:nvPicPr>
          <p:cNvPr id="312" name="Google Shape;312;p21"/>
          <p:cNvPicPr preferRelativeResize="0"/>
          <p:nvPr/>
        </p:nvPicPr>
        <p:blipFill>
          <a:blip r:embed="rId6">
            <a:alphaModFix amt="93000"/>
          </a:blip>
          <a:stretch>
            <a:fillRect/>
          </a:stretch>
        </p:blipFill>
        <p:spPr>
          <a:xfrm rot="-246251">
            <a:off x="-1387786" y="4049553"/>
            <a:ext cx="3137871" cy="2374618"/>
          </a:xfrm>
          <a:prstGeom prst="rect">
            <a:avLst/>
          </a:prstGeom>
          <a:noFill/>
          <a:ln>
            <a:noFill/>
          </a:ln>
        </p:spPr>
      </p:pic>
      <p:grpSp>
        <p:nvGrpSpPr>
          <p:cNvPr id="313" name="Google Shape;313;p21"/>
          <p:cNvGrpSpPr/>
          <p:nvPr/>
        </p:nvGrpSpPr>
        <p:grpSpPr>
          <a:xfrm rot="2040007">
            <a:off x="-37139" y="-1341952"/>
            <a:ext cx="1218670" cy="3753901"/>
            <a:chOff x="-830963" y="1417312"/>
            <a:chExt cx="1441053" cy="4438911"/>
          </a:xfrm>
        </p:grpSpPr>
        <p:sp>
          <p:nvSpPr>
            <p:cNvPr id="314" name="Google Shape;314;p21"/>
            <p:cNvSpPr/>
            <p:nvPr/>
          </p:nvSpPr>
          <p:spPr>
            <a:xfrm rot="5724628">
              <a:off x="-2326809" y="3243487"/>
              <a:ext cx="4276002" cy="885068"/>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rot="5724676">
              <a:off x="-1601510" y="2799093"/>
              <a:ext cx="3408976" cy="695845"/>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1"/>
          <p:cNvGrpSpPr/>
          <p:nvPr/>
        </p:nvGrpSpPr>
        <p:grpSpPr>
          <a:xfrm>
            <a:off x="3986540" y="3208571"/>
            <a:ext cx="5394910" cy="4463236"/>
            <a:chOff x="3986540" y="3208571"/>
            <a:chExt cx="5394910" cy="4463236"/>
          </a:xfrm>
        </p:grpSpPr>
        <p:sp>
          <p:nvSpPr>
            <p:cNvPr id="317" name="Google Shape;317;p21"/>
            <p:cNvSpPr/>
            <p:nvPr/>
          </p:nvSpPr>
          <p:spPr>
            <a:xfrm rot="2543056">
              <a:off x="4505584" y="3998957"/>
              <a:ext cx="3462590" cy="2882465"/>
            </a:xfrm>
            <a:custGeom>
              <a:rect b="b" l="l" r="r" t="t"/>
              <a:pathLst>
                <a:path extrusionOk="0" fill="none" h="62064" w="74555">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rot="-282185">
              <a:off x="5076259" y="4702783"/>
              <a:ext cx="4276105" cy="885089"/>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0" name="Google Shape;320;p21"/>
          <p:cNvSpPr txBox="1"/>
          <p:nvPr>
            <p:ph idx="1" type="subTitle"/>
          </p:nvPr>
        </p:nvSpPr>
        <p:spPr>
          <a:xfrm>
            <a:off x="720000" y="2606622"/>
            <a:ext cx="2336400" cy="461700"/>
          </a:xfrm>
          <a:prstGeom prst="rect">
            <a:avLst/>
          </a:prstGeom>
          <a:ln>
            <a:noFill/>
          </a:ln>
        </p:spPr>
        <p:txBody>
          <a:bodyPr anchorCtr="0" anchor="b" bIns="0" lIns="91425" spcFirstLastPara="1" rIns="91425" wrap="square" tIns="91425">
            <a:noAutofit/>
          </a:bodyPr>
          <a:lstStyle>
            <a:lvl1pPr lvl="0"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321" name="Google Shape;321;p21"/>
          <p:cNvSpPr txBox="1"/>
          <p:nvPr>
            <p:ph idx="2" type="subTitle"/>
          </p:nvPr>
        </p:nvSpPr>
        <p:spPr>
          <a:xfrm>
            <a:off x="720000" y="3086073"/>
            <a:ext cx="2336400" cy="89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21"/>
          <p:cNvSpPr txBox="1"/>
          <p:nvPr>
            <p:ph idx="3" type="subTitle"/>
          </p:nvPr>
        </p:nvSpPr>
        <p:spPr>
          <a:xfrm>
            <a:off x="3403800" y="3086073"/>
            <a:ext cx="2336400" cy="89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21"/>
          <p:cNvSpPr txBox="1"/>
          <p:nvPr>
            <p:ph idx="4" type="subTitle"/>
          </p:nvPr>
        </p:nvSpPr>
        <p:spPr>
          <a:xfrm>
            <a:off x="6087600" y="3086073"/>
            <a:ext cx="2336400" cy="89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4" name="Google Shape;324;p21"/>
          <p:cNvSpPr txBox="1"/>
          <p:nvPr>
            <p:ph idx="5" type="subTitle"/>
          </p:nvPr>
        </p:nvSpPr>
        <p:spPr>
          <a:xfrm>
            <a:off x="3403800" y="2606622"/>
            <a:ext cx="2336400" cy="461700"/>
          </a:xfrm>
          <a:prstGeom prst="rect">
            <a:avLst/>
          </a:prstGeom>
          <a:ln>
            <a:noFill/>
          </a:ln>
        </p:spPr>
        <p:txBody>
          <a:bodyPr anchorCtr="0" anchor="b" bIns="0" lIns="91425" spcFirstLastPara="1" rIns="91425" wrap="square" tIns="91425">
            <a:noAutofit/>
          </a:bodyPr>
          <a:lstStyle>
            <a:lvl1pPr lvl="0"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325" name="Google Shape;325;p21"/>
          <p:cNvSpPr txBox="1"/>
          <p:nvPr>
            <p:ph idx="6" type="subTitle"/>
          </p:nvPr>
        </p:nvSpPr>
        <p:spPr>
          <a:xfrm>
            <a:off x="6087600" y="2606622"/>
            <a:ext cx="2336400" cy="461700"/>
          </a:xfrm>
          <a:prstGeom prst="rect">
            <a:avLst/>
          </a:prstGeom>
          <a:ln>
            <a:noFill/>
          </a:ln>
        </p:spPr>
        <p:txBody>
          <a:bodyPr anchorCtr="0" anchor="b" bIns="0" lIns="91425" spcFirstLastPara="1" rIns="91425" wrap="square" tIns="91425">
            <a:noAutofit/>
          </a:bodyPr>
          <a:lstStyle>
            <a:lvl1pPr lvl="0"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gn="ctr">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26" name="Shape 326"/>
        <p:cNvGrpSpPr/>
        <p:nvPr/>
      </p:nvGrpSpPr>
      <p:grpSpPr>
        <a:xfrm>
          <a:off x="0" y="0"/>
          <a:ext cx="0" cy="0"/>
          <a:chOff x="0" y="0"/>
          <a:chExt cx="0" cy="0"/>
        </a:xfrm>
      </p:grpSpPr>
      <p:pic>
        <p:nvPicPr>
          <p:cNvPr id="327" name="Google Shape;327;p22"/>
          <p:cNvPicPr preferRelativeResize="0"/>
          <p:nvPr/>
        </p:nvPicPr>
        <p:blipFill>
          <a:blip r:embed="rId2">
            <a:alphaModFix/>
          </a:blip>
          <a:stretch>
            <a:fillRect/>
          </a:stretch>
        </p:blipFill>
        <p:spPr>
          <a:xfrm flipH="1">
            <a:off x="7086299" y="4115802"/>
            <a:ext cx="3355275" cy="3280075"/>
          </a:xfrm>
          <a:prstGeom prst="rect">
            <a:avLst/>
          </a:prstGeom>
          <a:noFill/>
          <a:ln>
            <a:noFill/>
          </a:ln>
        </p:spPr>
      </p:pic>
      <p:pic>
        <p:nvPicPr>
          <p:cNvPr id="328" name="Google Shape;328;p22"/>
          <p:cNvPicPr preferRelativeResize="0"/>
          <p:nvPr/>
        </p:nvPicPr>
        <p:blipFill>
          <a:blip r:embed="rId3">
            <a:alphaModFix amt="80000"/>
          </a:blip>
          <a:stretch>
            <a:fillRect/>
          </a:stretch>
        </p:blipFill>
        <p:spPr>
          <a:xfrm flipH="1" rot="-1086382">
            <a:off x="-712738" y="4052963"/>
            <a:ext cx="2704278" cy="2153661"/>
          </a:xfrm>
          <a:prstGeom prst="rect">
            <a:avLst/>
          </a:prstGeom>
          <a:noFill/>
          <a:ln>
            <a:noFill/>
          </a:ln>
        </p:spPr>
      </p:pic>
      <p:pic>
        <p:nvPicPr>
          <p:cNvPr id="329" name="Google Shape;329;p22"/>
          <p:cNvPicPr preferRelativeResize="0"/>
          <p:nvPr/>
        </p:nvPicPr>
        <p:blipFill>
          <a:blip r:embed="rId4">
            <a:alphaModFix amt="93000"/>
          </a:blip>
          <a:stretch>
            <a:fillRect/>
          </a:stretch>
        </p:blipFill>
        <p:spPr>
          <a:xfrm rot="1698306">
            <a:off x="6894614" y="-1332422"/>
            <a:ext cx="3137871" cy="2374619"/>
          </a:xfrm>
          <a:prstGeom prst="rect">
            <a:avLst/>
          </a:prstGeom>
          <a:noFill/>
          <a:ln>
            <a:noFill/>
          </a:ln>
        </p:spPr>
      </p:pic>
      <p:grpSp>
        <p:nvGrpSpPr>
          <p:cNvPr id="330" name="Google Shape;330;p22"/>
          <p:cNvGrpSpPr/>
          <p:nvPr/>
        </p:nvGrpSpPr>
        <p:grpSpPr>
          <a:xfrm rot="10800000">
            <a:off x="-1728946" y="3963404"/>
            <a:ext cx="6773190" cy="3032401"/>
            <a:chOff x="-2179296" y="-1575346"/>
            <a:chExt cx="6773190" cy="3032401"/>
          </a:xfrm>
        </p:grpSpPr>
        <p:sp>
          <p:nvSpPr>
            <p:cNvPr id="331" name="Google Shape;331;p22"/>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22"/>
          <p:cNvPicPr preferRelativeResize="0"/>
          <p:nvPr/>
        </p:nvPicPr>
        <p:blipFill>
          <a:blip r:embed="rId5">
            <a:alphaModFix/>
          </a:blip>
          <a:stretch>
            <a:fillRect/>
          </a:stretch>
        </p:blipFill>
        <p:spPr>
          <a:xfrm>
            <a:off x="-1645500" y="-2431700"/>
            <a:ext cx="3708050" cy="3786150"/>
          </a:xfrm>
          <a:prstGeom prst="rect">
            <a:avLst/>
          </a:prstGeom>
          <a:noFill/>
          <a:ln>
            <a:noFill/>
          </a:ln>
        </p:spPr>
      </p:pic>
      <p:grpSp>
        <p:nvGrpSpPr>
          <p:cNvPr id="334" name="Google Shape;334;p22"/>
          <p:cNvGrpSpPr/>
          <p:nvPr/>
        </p:nvGrpSpPr>
        <p:grpSpPr>
          <a:xfrm>
            <a:off x="7264829" y="-6717858"/>
            <a:ext cx="3675047" cy="8272827"/>
            <a:chOff x="7264829" y="-6717858"/>
            <a:chExt cx="3675047" cy="8272827"/>
          </a:xfrm>
        </p:grpSpPr>
        <p:sp>
          <p:nvSpPr>
            <p:cNvPr id="335" name="Google Shape;335;p22"/>
            <p:cNvSpPr/>
            <p:nvPr/>
          </p:nvSpPr>
          <p:spPr>
            <a:xfrm>
              <a:off x="7697200" y="-2179246"/>
              <a:ext cx="3242676" cy="3734215"/>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rot="-6002672">
              <a:off x="4770643" y="-3458722"/>
              <a:ext cx="7986584" cy="1630232"/>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2"/>
          <p:cNvGrpSpPr/>
          <p:nvPr/>
        </p:nvGrpSpPr>
        <p:grpSpPr>
          <a:xfrm rot="6000180">
            <a:off x="-1244418" y="-2895167"/>
            <a:ext cx="4124017" cy="4274833"/>
            <a:chOff x="-1006197" y="2528167"/>
            <a:chExt cx="4124011" cy="4274827"/>
          </a:xfrm>
        </p:grpSpPr>
        <p:sp>
          <p:nvSpPr>
            <p:cNvPr id="338" name="Google Shape;338;p22"/>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2"/>
          <p:cNvSpPr txBox="1"/>
          <p:nvPr>
            <p:ph idx="1" type="subTitle"/>
          </p:nvPr>
        </p:nvSpPr>
        <p:spPr>
          <a:xfrm>
            <a:off x="1997324" y="1499525"/>
            <a:ext cx="23859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rgbClr val="FF0000"/>
              </a:buClr>
              <a:buSzPts val="2400"/>
              <a:buFont typeface="Elsie"/>
              <a:buNone/>
              <a:defRPr sz="2400">
                <a:latin typeface="Elsie"/>
                <a:ea typeface="Elsie"/>
                <a:cs typeface="Elsie"/>
                <a:sym typeface="Elsie"/>
              </a:defRPr>
            </a:lvl1pPr>
            <a:lvl2pPr lvl="1"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2pPr>
            <a:lvl3pPr lvl="2"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3pPr>
            <a:lvl4pPr lvl="3"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4pPr>
            <a:lvl5pPr lvl="4"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5pPr>
            <a:lvl6pPr lvl="5"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6pPr>
            <a:lvl7pPr lvl="6"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7pPr>
            <a:lvl8pPr lvl="7"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8pPr>
            <a:lvl9pPr lvl="8"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9pPr>
          </a:lstStyle>
          <a:p/>
        </p:txBody>
      </p:sp>
      <p:sp>
        <p:nvSpPr>
          <p:cNvPr id="341" name="Google Shape;341;p22"/>
          <p:cNvSpPr txBox="1"/>
          <p:nvPr>
            <p:ph idx="2" type="subTitle"/>
          </p:nvPr>
        </p:nvSpPr>
        <p:spPr>
          <a:xfrm>
            <a:off x="1997324" y="3016249"/>
            <a:ext cx="23859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rgbClr val="FF0000"/>
              </a:buClr>
              <a:buSzPts val="2400"/>
              <a:buFont typeface="Elsie"/>
              <a:buNone/>
              <a:defRPr sz="2400">
                <a:latin typeface="Elsie"/>
                <a:ea typeface="Elsie"/>
                <a:cs typeface="Elsie"/>
                <a:sym typeface="Elsie"/>
              </a:defRPr>
            </a:lvl1pPr>
            <a:lvl2pPr lvl="1"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2pPr>
            <a:lvl3pPr lvl="2"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3pPr>
            <a:lvl4pPr lvl="3"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4pPr>
            <a:lvl5pPr lvl="4"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5pPr>
            <a:lvl6pPr lvl="5"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6pPr>
            <a:lvl7pPr lvl="6"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7pPr>
            <a:lvl8pPr lvl="7"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8pPr>
            <a:lvl9pPr lvl="8"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9pPr>
          </a:lstStyle>
          <a:p/>
        </p:txBody>
      </p:sp>
      <p:sp>
        <p:nvSpPr>
          <p:cNvPr id="342" name="Google Shape;342;p22"/>
          <p:cNvSpPr txBox="1"/>
          <p:nvPr>
            <p:ph idx="3" type="subTitle"/>
          </p:nvPr>
        </p:nvSpPr>
        <p:spPr>
          <a:xfrm>
            <a:off x="6033762" y="1499525"/>
            <a:ext cx="23859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rgbClr val="FF0000"/>
              </a:buClr>
              <a:buSzPts val="2400"/>
              <a:buFont typeface="Elsie"/>
              <a:buNone/>
              <a:defRPr sz="2400">
                <a:latin typeface="Elsie"/>
                <a:ea typeface="Elsie"/>
                <a:cs typeface="Elsie"/>
                <a:sym typeface="Elsie"/>
              </a:defRPr>
            </a:lvl1pPr>
            <a:lvl2pPr lvl="1"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2pPr>
            <a:lvl3pPr lvl="2"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3pPr>
            <a:lvl4pPr lvl="3"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4pPr>
            <a:lvl5pPr lvl="4"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5pPr>
            <a:lvl6pPr lvl="5"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6pPr>
            <a:lvl7pPr lvl="6"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7pPr>
            <a:lvl8pPr lvl="7"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8pPr>
            <a:lvl9pPr lvl="8"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9pPr>
          </a:lstStyle>
          <a:p/>
        </p:txBody>
      </p:sp>
      <p:sp>
        <p:nvSpPr>
          <p:cNvPr id="343" name="Google Shape;343;p22"/>
          <p:cNvSpPr txBox="1"/>
          <p:nvPr>
            <p:ph idx="4" type="subTitle"/>
          </p:nvPr>
        </p:nvSpPr>
        <p:spPr>
          <a:xfrm>
            <a:off x="6033762" y="3016249"/>
            <a:ext cx="23859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rgbClr val="FF0000"/>
              </a:buClr>
              <a:buSzPts val="2400"/>
              <a:buFont typeface="Elsie"/>
              <a:buNone/>
              <a:defRPr sz="2400">
                <a:latin typeface="Elsie"/>
                <a:ea typeface="Elsie"/>
                <a:cs typeface="Elsie"/>
                <a:sym typeface="Elsie"/>
              </a:defRPr>
            </a:lvl1pPr>
            <a:lvl2pPr lvl="1"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2pPr>
            <a:lvl3pPr lvl="2"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3pPr>
            <a:lvl4pPr lvl="3"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4pPr>
            <a:lvl5pPr lvl="4"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5pPr>
            <a:lvl6pPr lvl="5"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6pPr>
            <a:lvl7pPr lvl="6"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7pPr>
            <a:lvl8pPr lvl="7"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8pPr>
            <a:lvl9pPr lvl="8" rtl="0">
              <a:lnSpc>
                <a:spcPct val="100000"/>
              </a:lnSpc>
              <a:spcBef>
                <a:spcPts val="0"/>
              </a:spcBef>
              <a:spcAft>
                <a:spcPts val="0"/>
              </a:spcAft>
              <a:buClr>
                <a:srgbClr val="FF0000"/>
              </a:buClr>
              <a:buSzPts val="2400"/>
              <a:buFont typeface="Elsie"/>
              <a:buNone/>
              <a:defRPr sz="2400">
                <a:solidFill>
                  <a:srgbClr val="FF0000"/>
                </a:solidFill>
                <a:latin typeface="Elsie"/>
                <a:ea typeface="Elsie"/>
                <a:cs typeface="Elsie"/>
                <a:sym typeface="Elsie"/>
              </a:defRPr>
            </a:lvl9pPr>
          </a:lstStyle>
          <a:p/>
        </p:txBody>
      </p:sp>
      <p:sp>
        <p:nvSpPr>
          <p:cNvPr id="344" name="Google Shape;344;p22"/>
          <p:cNvSpPr txBox="1"/>
          <p:nvPr>
            <p:ph idx="5" type="subTitle"/>
          </p:nvPr>
        </p:nvSpPr>
        <p:spPr>
          <a:xfrm>
            <a:off x="1997324" y="1875001"/>
            <a:ext cx="2385900" cy="69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45" name="Google Shape;345;p22"/>
          <p:cNvSpPr txBox="1"/>
          <p:nvPr>
            <p:ph idx="6" type="subTitle"/>
          </p:nvPr>
        </p:nvSpPr>
        <p:spPr>
          <a:xfrm>
            <a:off x="6033762" y="1875001"/>
            <a:ext cx="2385900" cy="69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2"/>
          <p:cNvSpPr txBox="1"/>
          <p:nvPr>
            <p:ph idx="7" type="subTitle"/>
          </p:nvPr>
        </p:nvSpPr>
        <p:spPr>
          <a:xfrm>
            <a:off x="1997324" y="3391725"/>
            <a:ext cx="2385900" cy="69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47" name="Google Shape;347;p22"/>
          <p:cNvSpPr txBox="1"/>
          <p:nvPr>
            <p:ph idx="8" type="subTitle"/>
          </p:nvPr>
        </p:nvSpPr>
        <p:spPr>
          <a:xfrm>
            <a:off x="6033762" y="3391725"/>
            <a:ext cx="2385900" cy="69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49" name="Shape 349"/>
        <p:cNvGrpSpPr/>
        <p:nvPr/>
      </p:nvGrpSpPr>
      <p:grpSpPr>
        <a:xfrm>
          <a:off x="0" y="0"/>
          <a:ext cx="0" cy="0"/>
          <a:chOff x="0" y="0"/>
          <a:chExt cx="0" cy="0"/>
        </a:xfrm>
      </p:grpSpPr>
      <p:pic>
        <p:nvPicPr>
          <p:cNvPr id="350" name="Google Shape;350;p23"/>
          <p:cNvPicPr preferRelativeResize="0"/>
          <p:nvPr/>
        </p:nvPicPr>
        <p:blipFill>
          <a:blip r:embed="rId2">
            <a:alphaModFix/>
          </a:blip>
          <a:stretch>
            <a:fillRect/>
          </a:stretch>
        </p:blipFill>
        <p:spPr>
          <a:xfrm flipH="1">
            <a:off x="7864327" y="3533316"/>
            <a:ext cx="4244610" cy="4149461"/>
          </a:xfrm>
          <a:prstGeom prst="rect">
            <a:avLst/>
          </a:prstGeom>
          <a:noFill/>
          <a:ln>
            <a:noFill/>
          </a:ln>
        </p:spPr>
      </p:pic>
      <p:pic>
        <p:nvPicPr>
          <p:cNvPr id="351" name="Google Shape;351;p23"/>
          <p:cNvPicPr preferRelativeResize="0"/>
          <p:nvPr/>
        </p:nvPicPr>
        <p:blipFill>
          <a:blip r:embed="rId3">
            <a:alphaModFix/>
          </a:blip>
          <a:stretch>
            <a:fillRect/>
          </a:stretch>
        </p:blipFill>
        <p:spPr>
          <a:xfrm>
            <a:off x="6109226" y="-3441961"/>
            <a:ext cx="4276039" cy="4149460"/>
          </a:xfrm>
          <a:prstGeom prst="rect">
            <a:avLst/>
          </a:prstGeom>
          <a:noFill/>
          <a:ln>
            <a:noFill/>
          </a:ln>
        </p:spPr>
      </p:pic>
      <p:pic>
        <p:nvPicPr>
          <p:cNvPr id="352" name="Google Shape;352;p23"/>
          <p:cNvPicPr preferRelativeResize="0"/>
          <p:nvPr/>
        </p:nvPicPr>
        <p:blipFill>
          <a:blip r:embed="rId4">
            <a:alphaModFix/>
          </a:blip>
          <a:stretch>
            <a:fillRect/>
          </a:stretch>
        </p:blipFill>
        <p:spPr>
          <a:xfrm rot="872625">
            <a:off x="-642948" y="-2762779"/>
            <a:ext cx="2438141" cy="4149461"/>
          </a:xfrm>
          <a:prstGeom prst="rect">
            <a:avLst/>
          </a:prstGeom>
          <a:noFill/>
          <a:ln>
            <a:noFill/>
          </a:ln>
        </p:spPr>
      </p:pic>
      <p:pic>
        <p:nvPicPr>
          <p:cNvPr id="353" name="Google Shape;353;p23"/>
          <p:cNvPicPr preferRelativeResize="0"/>
          <p:nvPr/>
        </p:nvPicPr>
        <p:blipFill>
          <a:blip r:embed="rId5">
            <a:alphaModFix amt="80000"/>
          </a:blip>
          <a:stretch>
            <a:fillRect/>
          </a:stretch>
        </p:blipFill>
        <p:spPr>
          <a:xfrm flipH="1" rot="-7683435">
            <a:off x="-1091347" y="4688314"/>
            <a:ext cx="3334939" cy="2781674"/>
          </a:xfrm>
          <a:prstGeom prst="rect">
            <a:avLst/>
          </a:prstGeom>
          <a:noFill/>
          <a:ln>
            <a:noFill/>
          </a:ln>
        </p:spPr>
      </p:pic>
      <p:grpSp>
        <p:nvGrpSpPr>
          <p:cNvPr id="354" name="Google Shape;354;p23"/>
          <p:cNvGrpSpPr/>
          <p:nvPr/>
        </p:nvGrpSpPr>
        <p:grpSpPr>
          <a:xfrm>
            <a:off x="7567588" y="-2165226"/>
            <a:ext cx="4177955" cy="4402172"/>
            <a:chOff x="7567588" y="-2165226"/>
            <a:chExt cx="4177955" cy="4402172"/>
          </a:xfrm>
        </p:grpSpPr>
        <p:sp>
          <p:nvSpPr>
            <p:cNvPr id="355" name="Google Shape;355;p23"/>
            <p:cNvSpPr/>
            <p:nvPr/>
          </p:nvSpPr>
          <p:spPr>
            <a:xfrm rot="583783">
              <a:off x="7859804" y="-1744354"/>
              <a:ext cx="3242622" cy="3734154"/>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rot="583783">
              <a:off x="8210704" y="-1918079"/>
              <a:ext cx="3242622" cy="3734154"/>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23"/>
          <p:cNvGrpSpPr/>
          <p:nvPr/>
        </p:nvGrpSpPr>
        <p:grpSpPr>
          <a:xfrm rot="-5995998">
            <a:off x="-3652380" y="2413967"/>
            <a:ext cx="6773126" cy="3032373"/>
            <a:chOff x="-2179296" y="-1575346"/>
            <a:chExt cx="6773190" cy="3032401"/>
          </a:xfrm>
        </p:grpSpPr>
        <p:sp>
          <p:nvSpPr>
            <p:cNvPr id="358" name="Google Shape;358;p23"/>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1" name="Google Shape;361;p23"/>
          <p:cNvSpPr txBox="1"/>
          <p:nvPr>
            <p:ph idx="1" type="subTitle"/>
          </p:nvPr>
        </p:nvSpPr>
        <p:spPr>
          <a:xfrm>
            <a:off x="2198087" y="1568480"/>
            <a:ext cx="2239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2" name="Google Shape;362;p23"/>
          <p:cNvSpPr txBox="1"/>
          <p:nvPr>
            <p:ph idx="2" type="subTitle"/>
          </p:nvPr>
        </p:nvSpPr>
        <p:spPr>
          <a:xfrm>
            <a:off x="2198087" y="3964925"/>
            <a:ext cx="2239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3" name="Google Shape;363;p23"/>
          <p:cNvSpPr txBox="1"/>
          <p:nvPr>
            <p:ph idx="3" type="subTitle"/>
          </p:nvPr>
        </p:nvSpPr>
        <p:spPr>
          <a:xfrm>
            <a:off x="2198087" y="1143575"/>
            <a:ext cx="2239500" cy="484800"/>
          </a:xfrm>
          <a:prstGeom prst="rect">
            <a:avLst/>
          </a:prstGeom>
          <a:ln>
            <a:noFill/>
          </a:ln>
        </p:spPr>
        <p:txBody>
          <a:bodyPr anchorCtr="0" anchor="b" bIns="0"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364" name="Google Shape;364;p23"/>
          <p:cNvSpPr txBox="1"/>
          <p:nvPr>
            <p:ph idx="4" type="subTitle"/>
          </p:nvPr>
        </p:nvSpPr>
        <p:spPr>
          <a:xfrm>
            <a:off x="2198087" y="3540023"/>
            <a:ext cx="2239500" cy="484800"/>
          </a:xfrm>
          <a:prstGeom prst="rect">
            <a:avLst/>
          </a:prstGeom>
          <a:ln>
            <a:noFill/>
          </a:ln>
        </p:spPr>
        <p:txBody>
          <a:bodyPr anchorCtr="0" anchor="b" bIns="0"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365" name="Google Shape;365;p23"/>
          <p:cNvSpPr txBox="1"/>
          <p:nvPr>
            <p:ph idx="5" type="subTitle"/>
          </p:nvPr>
        </p:nvSpPr>
        <p:spPr>
          <a:xfrm>
            <a:off x="2198087" y="2766702"/>
            <a:ext cx="2239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6" name="Google Shape;366;p23"/>
          <p:cNvSpPr txBox="1"/>
          <p:nvPr>
            <p:ph idx="6" type="subTitle"/>
          </p:nvPr>
        </p:nvSpPr>
        <p:spPr>
          <a:xfrm>
            <a:off x="2198087" y="2341799"/>
            <a:ext cx="2239500" cy="484800"/>
          </a:xfrm>
          <a:prstGeom prst="rect">
            <a:avLst/>
          </a:prstGeom>
          <a:ln>
            <a:noFill/>
          </a:ln>
        </p:spPr>
        <p:txBody>
          <a:bodyPr anchorCtr="0" anchor="b" bIns="0"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367" name="Google Shape;367;p23"/>
          <p:cNvSpPr txBox="1"/>
          <p:nvPr>
            <p:ph idx="7" type="subTitle"/>
          </p:nvPr>
        </p:nvSpPr>
        <p:spPr>
          <a:xfrm>
            <a:off x="5788387" y="1568480"/>
            <a:ext cx="2239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8" name="Google Shape;368;p23"/>
          <p:cNvSpPr txBox="1"/>
          <p:nvPr>
            <p:ph idx="8" type="subTitle"/>
          </p:nvPr>
        </p:nvSpPr>
        <p:spPr>
          <a:xfrm>
            <a:off x="5788387" y="3964925"/>
            <a:ext cx="2239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9" name="Google Shape;369;p23"/>
          <p:cNvSpPr txBox="1"/>
          <p:nvPr>
            <p:ph idx="9" type="subTitle"/>
          </p:nvPr>
        </p:nvSpPr>
        <p:spPr>
          <a:xfrm>
            <a:off x="5788387" y="1143575"/>
            <a:ext cx="2239500" cy="484800"/>
          </a:xfrm>
          <a:prstGeom prst="rect">
            <a:avLst/>
          </a:prstGeom>
          <a:ln>
            <a:noFill/>
          </a:ln>
        </p:spPr>
        <p:txBody>
          <a:bodyPr anchorCtr="0" anchor="b" bIns="0"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370" name="Google Shape;370;p23"/>
          <p:cNvSpPr txBox="1"/>
          <p:nvPr>
            <p:ph idx="13" type="subTitle"/>
          </p:nvPr>
        </p:nvSpPr>
        <p:spPr>
          <a:xfrm>
            <a:off x="5788387" y="3540023"/>
            <a:ext cx="2239500" cy="484800"/>
          </a:xfrm>
          <a:prstGeom prst="rect">
            <a:avLst/>
          </a:prstGeom>
          <a:ln>
            <a:noFill/>
          </a:ln>
        </p:spPr>
        <p:txBody>
          <a:bodyPr anchorCtr="0" anchor="b" bIns="0"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
        <p:nvSpPr>
          <p:cNvPr id="371" name="Google Shape;371;p23"/>
          <p:cNvSpPr txBox="1"/>
          <p:nvPr>
            <p:ph idx="14" type="subTitle"/>
          </p:nvPr>
        </p:nvSpPr>
        <p:spPr>
          <a:xfrm>
            <a:off x="5788387" y="2766702"/>
            <a:ext cx="2239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2" name="Google Shape;372;p23"/>
          <p:cNvSpPr txBox="1"/>
          <p:nvPr>
            <p:ph idx="15" type="subTitle"/>
          </p:nvPr>
        </p:nvSpPr>
        <p:spPr>
          <a:xfrm>
            <a:off x="5788387" y="2341799"/>
            <a:ext cx="2239500" cy="484800"/>
          </a:xfrm>
          <a:prstGeom prst="rect">
            <a:avLst/>
          </a:prstGeom>
          <a:ln>
            <a:noFill/>
          </a:ln>
        </p:spPr>
        <p:txBody>
          <a:bodyPr anchorCtr="0" anchor="b" bIns="0" lIns="91425" spcFirstLastPara="1" rIns="91425" wrap="square" tIns="91425">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73" name="Shape 373"/>
        <p:cNvGrpSpPr/>
        <p:nvPr/>
      </p:nvGrpSpPr>
      <p:grpSpPr>
        <a:xfrm>
          <a:off x="0" y="0"/>
          <a:ext cx="0" cy="0"/>
          <a:chOff x="0" y="0"/>
          <a:chExt cx="0" cy="0"/>
        </a:xfrm>
      </p:grpSpPr>
      <p:pic>
        <p:nvPicPr>
          <p:cNvPr id="374" name="Google Shape;374;p24"/>
          <p:cNvPicPr preferRelativeResize="0"/>
          <p:nvPr/>
        </p:nvPicPr>
        <p:blipFill>
          <a:blip r:embed="rId2">
            <a:alphaModFix/>
          </a:blip>
          <a:stretch>
            <a:fillRect/>
          </a:stretch>
        </p:blipFill>
        <p:spPr>
          <a:xfrm>
            <a:off x="-2108923" y="-2701584"/>
            <a:ext cx="4244610" cy="4149461"/>
          </a:xfrm>
          <a:prstGeom prst="rect">
            <a:avLst/>
          </a:prstGeom>
          <a:noFill/>
          <a:ln>
            <a:noFill/>
          </a:ln>
        </p:spPr>
      </p:pic>
      <p:pic>
        <p:nvPicPr>
          <p:cNvPr id="375" name="Google Shape;375;p24"/>
          <p:cNvPicPr preferRelativeResize="0"/>
          <p:nvPr/>
        </p:nvPicPr>
        <p:blipFill>
          <a:blip r:embed="rId3">
            <a:alphaModFix/>
          </a:blip>
          <a:stretch>
            <a:fillRect/>
          </a:stretch>
        </p:blipFill>
        <p:spPr>
          <a:xfrm flipH="1">
            <a:off x="7444727" y="-2701579"/>
            <a:ext cx="2438141" cy="4149461"/>
          </a:xfrm>
          <a:prstGeom prst="rect">
            <a:avLst/>
          </a:prstGeom>
          <a:noFill/>
          <a:ln>
            <a:noFill/>
          </a:ln>
        </p:spPr>
      </p:pic>
      <p:pic>
        <p:nvPicPr>
          <p:cNvPr id="376" name="Google Shape;376;p24"/>
          <p:cNvPicPr preferRelativeResize="0"/>
          <p:nvPr/>
        </p:nvPicPr>
        <p:blipFill>
          <a:blip r:embed="rId4">
            <a:alphaModFix amt="93000"/>
          </a:blip>
          <a:stretch>
            <a:fillRect/>
          </a:stretch>
        </p:blipFill>
        <p:spPr>
          <a:xfrm rot="-887484">
            <a:off x="-1253311" y="4389890"/>
            <a:ext cx="3137871" cy="2374618"/>
          </a:xfrm>
          <a:prstGeom prst="rect">
            <a:avLst/>
          </a:prstGeom>
          <a:noFill/>
          <a:ln>
            <a:noFill/>
          </a:ln>
        </p:spPr>
      </p:pic>
      <p:grpSp>
        <p:nvGrpSpPr>
          <p:cNvPr id="377" name="Google Shape;377;p24"/>
          <p:cNvGrpSpPr/>
          <p:nvPr/>
        </p:nvGrpSpPr>
        <p:grpSpPr>
          <a:xfrm rot="10574677">
            <a:off x="5444770" y="3656430"/>
            <a:ext cx="6773511" cy="3032545"/>
            <a:chOff x="-2179296" y="-1575346"/>
            <a:chExt cx="6773190" cy="3032401"/>
          </a:xfrm>
        </p:grpSpPr>
        <p:sp>
          <p:nvSpPr>
            <p:cNvPr id="378" name="Google Shape;378;p24"/>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4"/>
          <p:cNvGrpSpPr/>
          <p:nvPr/>
        </p:nvGrpSpPr>
        <p:grpSpPr>
          <a:xfrm rot="-1685077">
            <a:off x="-3725910" y="-1568567"/>
            <a:ext cx="6667233" cy="3753792"/>
            <a:chOff x="13290321" y="-11820478"/>
            <a:chExt cx="6666880" cy="3753593"/>
          </a:xfrm>
        </p:grpSpPr>
        <p:sp>
          <p:nvSpPr>
            <p:cNvPr id="381" name="Google Shape;381;p24"/>
            <p:cNvSpPr/>
            <p:nvPr/>
          </p:nvSpPr>
          <p:spPr>
            <a:xfrm flipH="1" rot="-9601055">
              <a:off x="14844252" y="-10500299"/>
              <a:ext cx="4686734" cy="957378"/>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flipH="1" rot="-9475604">
              <a:off x="13301654" y="-10621762"/>
              <a:ext cx="6644215" cy="1356161"/>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4"/>
          <p:cNvSpPr txBox="1"/>
          <p:nvPr>
            <p:ph hasCustomPrompt="1" type="title"/>
          </p:nvPr>
        </p:nvSpPr>
        <p:spPr>
          <a:xfrm>
            <a:off x="1087649" y="1411778"/>
            <a:ext cx="1350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84" name="Google Shape;384;p24"/>
          <p:cNvSpPr txBox="1"/>
          <p:nvPr>
            <p:ph hasCustomPrompt="1" idx="2" type="title"/>
          </p:nvPr>
        </p:nvSpPr>
        <p:spPr>
          <a:xfrm>
            <a:off x="6895275" y="1411778"/>
            <a:ext cx="1350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500"/>
              <a:buNone/>
              <a:defRPr sz="2400"/>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385" name="Google Shape;385;p24"/>
          <p:cNvSpPr txBox="1"/>
          <p:nvPr>
            <p:ph idx="1" type="subTitle"/>
          </p:nvPr>
        </p:nvSpPr>
        <p:spPr>
          <a:xfrm flipH="1">
            <a:off x="908850" y="3406342"/>
            <a:ext cx="17079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Elsie"/>
                <a:ea typeface="Elsie"/>
                <a:cs typeface="Elsie"/>
                <a:sym typeface="Elsie"/>
              </a:defRPr>
            </a:lvl1pPr>
            <a:lvl2pPr lvl="1" rtl="0" algn="ctr">
              <a:lnSpc>
                <a:spcPct val="100000"/>
              </a:lnSpc>
              <a:spcBef>
                <a:spcPts val="0"/>
              </a:spcBef>
              <a:spcAft>
                <a:spcPts val="0"/>
              </a:spcAft>
              <a:buNone/>
              <a:defRPr sz="2400">
                <a:latin typeface="Elsie"/>
                <a:ea typeface="Elsie"/>
                <a:cs typeface="Elsie"/>
                <a:sym typeface="Elsie"/>
              </a:defRPr>
            </a:lvl2pPr>
            <a:lvl3pPr lvl="2" rtl="0" algn="ctr">
              <a:lnSpc>
                <a:spcPct val="100000"/>
              </a:lnSpc>
              <a:spcBef>
                <a:spcPts val="0"/>
              </a:spcBef>
              <a:spcAft>
                <a:spcPts val="0"/>
              </a:spcAft>
              <a:buNone/>
              <a:defRPr sz="2400">
                <a:latin typeface="Elsie"/>
                <a:ea typeface="Elsie"/>
                <a:cs typeface="Elsie"/>
                <a:sym typeface="Elsie"/>
              </a:defRPr>
            </a:lvl3pPr>
            <a:lvl4pPr lvl="3" rtl="0" algn="ctr">
              <a:lnSpc>
                <a:spcPct val="100000"/>
              </a:lnSpc>
              <a:spcBef>
                <a:spcPts val="0"/>
              </a:spcBef>
              <a:spcAft>
                <a:spcPts val="0"/>
              </a:spcAft>
              <a:buNone/>
              <a:defRPr sz="2400">
                <a:latin typeface="Elsie"/>
                <a:ea typeface="Elsie"/>
                <a:cs typeface="Elsie"/>
                <a:sym typeface="Elsie"/>
              </a:defRPr>
            </a:lvl4pPr>
            <a:lvl5pPr lvl="4" rtl="0" algn="ctr">
              <a:lnSpc>
                <a:spcPct val="100000"/>
              </a:lnSpc>
              <a:spcBef>
                <a:spcPts val="0"/>
              </a:spcBef>
              <a:spcAft>
                <a:spcPts val="0"/>
              </a:spcAft>
              <a:buNone/>
              <a:defRPr sz="2400">
                <a:latin typeface="Elsie"/>
                <a:ea typeface="Elsie"/>
                <a:cs typeface="Elsie"/>
                <a:sym typeface="Elsie"/>
              </a:defRPr>
            </a:lvl5pPr>
            <a:lvl6pPr lvl="5" rtl="0" algn="ctr">
              <a:lnSpc>
                <a:spcPct val="100000"/>
              </a:lnSpc>
              <a:spcBef>
                <a:spcPts val="0"/>
              </a:spcBef>
              <a:spcAft>
                <a:spcPts val="0"/>
              </a:spcAft>
              <a:buNone/>
              <a:defRPr sz="2400">
                <a:latin typeface="Elsie"/>
                <a:ea typeface="Elsie"/>
                <a:cs typeface="Elsie"/>
                <a:sym typeface="Elsie"/>
              </a:defRPr>
            </a:lvl6pPr>
            <a:lvl7pPr lvl="6" rtl="0" algn="ctr">
              <a:lnSpc>
                <a:spcPct val="100000"/>
              </a:lnSpc>
              <a:spcBef>
                <a:spcPts val="0"/>
              </a:spcBef>
              <a:spcAft>
                <a:spcPts val="0"/>
              </a:spcAft>
              <a:buNone/>
              <a:defRPr sz="2400">
                <a:latin typeface="Elsie"/>
                <a:ea typeface="Elsie"/>
                <a:cs typeface="Elsie"/>
                <a:sym typeface="Elsie"/>
              </a:defRPr>
            </a:lvl7pPr>
            <a:lvl8pPr lvl="7" rtl="0" algn="ctr">
              <a:lnSpc>
                <a:spcPct val="100000"/>
              </a:lnSpc>
              <a:spcBef>
                <a:spcPts val="0"/>
              </a:spcBef>
              <a:spcAft>
                <a:spcPts val="0"/>
              </a:spcAft>
              <a:buNone/>
              <a:defRPr sz="2400">
                <a:latin typeface="Elsie"/>
                <a:ea typeface="Elsie"/>
                <a:cs typeface="Elsie"/>
                <a:sym typeface="Elsie"/>
              </a:defRPr>
            </a:lvl8pPr>
            <a:lvl9pPr lvl="8" rtl="0" algn="ctr">
              <a:lnSpc>
                <a:spcPct val="100000"/>
              </a:lnSpc>
              <a:spcBef>
                <a:spcPts val="0"/>
              </a:spcBef>
              <a:spcAft>
                <a:spcPts val="0"/>
              </a:spcAft>
              <a:buNone/>
              <a:defRPr sz="2400">
                <a:latin typeface="Elsie"/>
                <a:ea typeface="Elsie"/>
                <a:cs typeface="Elsie"/>
                <a:sym typeface="Elsie"/>
              </a:defRPr>
            </a:lvl9pPr>
          </a:lstStyle>
          <a:p/>
        </p:txBody>
      </p:sp>
      <p:sp>
        <p:nvSpPr>
          <p:cNvPr id="386" name="Google Shape;386;p24"/>
          <p:cNvSpPr txBox="1"/>
          <p:nvPr>
            <p:ph idx="3" type="subTitle"/>
          </p:nvPr>
        </p:nvSpPr>
        <p:spPr>
          <a:xfrm flipH="1">
            <a:off x="908850" y="3786400"/>
            <a:ext cx="1707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87" name="Google Shape;387;p24"/>
          <p:cNvSpPr txBox="1"/>
          <p:nvPr>
            <p:ph idx="4" type="subTitle"/>
          </p:nvPr>
        </p:nvSpPr>
        <p:spPr>
          <a:xfrm flipH="1">
            <a:off x="6716475" y="3406342"/>
            <a:ext cx="17079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Elsie"/>
                <a:ea typeface="Elsie"/>
                <a:cs typeface="Elsie"/>
                <a:sym typeface="Elsie"/>
              </a:defRPr>
            </a:lvl1pPr>
            <a:lvl2pPr lvl="1" rtl="0" algn="ctr">
              <a:lnSpc>
                <a:spcPct val="100000"/>
              </a:lnSpc>
              <a:spcBef>
                <a:spcPts val="0"/>
              </a:spcBef>
              <a:spcAft>
                <a:spcPts val="0"/>
              </a:spcAft>
              <a:buNone/>
              <a:defRPr sz="2400">
                <a:latin typeface="Elsie"/>
                <a:ea typeface="Elsie"/>
                <a:cs typeface="Elsie"/>
                <a:sym typeface="Elsie"/>
              </a:defRPr>
            </a:lvl2pPr>
            <a:lvl3pPr lvl="2" rtl="0" algn="ctr">
              <a:lnSpc>
                <a:spcPct val="100000"/>
              </a:lnSpc>
              <a:spcBef>
                <a:spcPts val="0"/>
              </a:spcBef>
              <a:spcAft>
                <a:spcPts val="0"/>
              </a:spcAft>
              <a:buNone/>
              <a:defRPr sz="2400">
                <a:latin typeface="Elsie"/>
                <a:ea typeface="Elsie"/>
                <a:cs typeface="Elsie"/>
                <a:sym typeface="Elsie"/>
              </a:defRPr>
            </a:lvl3pPr>
            <a:lvl4pPr lvl="3" rtl="0" algn="ctr">
              <a:lnSpc>
                <a:spcPct val="100000"/>
              </a:lnSpc>
              <a:spcBef>
                <a:spcPts val="0"/>
              </a:spcBef>
              <a:spcAft>
                <a:spcPts val="0"/>
              </a:spcAft>
              <a:buNone/>
              <a:defRPr sz="2400">
                <a:latin typeface="Elsie"/>
                <a:ea typeface="Elsie"/>
                <a:cs typeface="Elsie"/>
                <a:sym typeface="Elsie"/>
              </a:defRPr>
            </a:lvl4pPr>
            <a:lvl5pPr lvl="4" rtl="0" algn="ctr">
              <a:lnSpc>
                <a:spcPct val="100000"/>
              </a:lnSpc>
              <a:spcBef>
                <a:spcPts val="0"/>
              </a:spcBef>
              <a:spcAft>
                <a:spcPts val="0"/>
              </a:spcAft>
              <a:buNone/>
              <a:defRPr sz="2400">
                <a:latin typeface="Elsie"/>
                <a:ea typeface="Elsie"/>
                <a:cs typeface="Elsie"/>
                <a:sym typeface="Elsie"/>
              </a:defRPr>
            </a:lvl5pPr>
            <a:lvl6pPr lvl="5" rtl="0" algn="ctr">
              <a:lnSpc>
                <a:spcPct val="100000"/>
              </a:lnSpc>
              <a:spcBef>
                <a:spcPts val="0"/>
              </a:spcBef>
              <a:spcAft>
                <a:spcPts val="0"/>
              </a:spcAft>
              <a:buNone/>
              <a:defRPr sz="2400">
                <a:latin typeface="Elsie"/>
                <a:ea typeface="Elsie"/>
                <a:cs typeface="Elsie"/>
                <a:sym typeface="Elsie"/>
              </a:defRPr>
            </a:lvl6pPr>
            <a:lvl7pPr lvl="6" rtl="0" algn="ctr">
              <a:lnSpc>
                <a:spcPct val="100000"/>
              </a:lnSpc>
              <a:spcBef>
                <a:spcPts val="0"/>
              </a:spcBef>
              <a:spcAft>
                <a:spcPts val="0"/>
              </a:spcAft>
              <a:buNone/>
              <a:defRPr sz="2400">
                <a:latin typeface="Elsie"/>
                <a:ea typeface="Elsie"/>
                <a:cs typeface="Elsie"/>
                <a:sym typeface="Elsie"/>
              </a:defRPr>
            </a:lvl7pPr>
            <a:lvl8pPr lvl="7" rtl="0" algn="ctr">
              <a:lnSpc>
                <a:spcPct val="100000"/>
              </a:lnSpc>
              <a:spcBef>
                <a:spcPts val="0"/>
              </a:spcBef>
              <a:spcAft>
                <a:spcPts val="0"/>
              </a:spcAft>
              <a:buNone/>
              <a:defRPr sz="2400">
                <a:latin typeface="Elsie"/>
                <a:ea typeface="Elsie"/>
                <a:cs typeface="Elsie"/>
                <a:sym typeface="Elsie"/>
              </a:defRPr>
            </a:lvl8pPr>
            <a:lvl9pPr lvl="8" rtl="0" algn="ctr">
              <a:lnSpc>
                <a:spcPct val="100000"/>
              </a:lnSpc>
              <a:spcBef>
                <a:spcPts val="0"/>
              </a:spcBef>
              <a:spcAft>
                <a:spcPts val="0"/>
              </a:spcAft>
              <a:buNone/>
              <a:defRPr sz="2400">
                <a:latin typeface="Elsie"/>
                <a:ea typeface="Elsie"/>
                <a:cs typeface="Elsie"/>
                <a:sym typeface="Elsie"/>
              </a:defRPr>
            </a:lvl9pPr>
          </a:lstStyle>
          <a:p/>
        </p:txBody>
      </p:sp>
      <p:sp>
        <p:nvSpPr>
          <p:cNvPr id="388" name="Google Shape;388;p24"/>
          <p:cNvSpPr txBox="1"/>
          <p:nvPr>
            <p:ph idx="5" type="subTitle"/>
          </p:nvPr>
        </p:nvSpPr>
        <p:spPr>
          <a:xfrm flipH="1">
            <a:off x="6716475" y="3786400"/>
            <a:ext cx="1707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89" name="Google Shape;389;p24"/>
          <p:cNvSpPr txBox="1"/>
          <p:nvPr>
            <p:ph hasCustomPrompt="1" idx="6" type="title"/>
          </p:nvPr>
        </p:nvSpPr>
        <p:spPr>
          <a:xfrm>
            <a:off x="3023524" y="1411778"/>
            <a:ext cx="1350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90" name="Google Shape;390;p24"/>
          <p:cNvSpPr txBox="1"/>
          <p:nvPr>
            <p:ph idx="7" type="subTitle"/>
          </p:nvPr>
        </p:nvSpPr>
        <p:spPr>
          <a:xfrm flipH="1">
            <a:off x="2844725" y="3406342"/>
            <a:ext cx="17079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Elsie"/>
                <a:ea typeface="Elsie"/>
                <a:cs typeface="Elsie"/>
                <a:sym typeface="Elsie"/>
              </a:defRPr>
            </a:lvl1pPr>
            <a:lvl2pPr lvl="1" rtl="0" algn="ctr">
              <a:lnSpc>
                <a:spcPct val="100000"/>
              </a:lnSpc>
              <a:spcBef>
                <a:spcPts val="0"/>
              </a:spcBef>
              <a:spcAft>
                <a:spcPts val="0"/>
              </a:spcAft>
              <a:buNone/>
              <a:defRPr sz="2400">
                <a:latin typeface="Elsie"/>
                <a:ea typeface="Elsie"/>
                <a:cs typeface="Elsie"/>
                <a:sym typeface="Elsie"/>
              </a:defRPr>
            </a:lvl2pPr>
            <a:lvl3pPr lvl="2" rtl="0" algn="ctr">
              <a:lnSpc>
                <a:spcPct val="100000"/>
              </a:lnSpc>
              <a:spcBef>
                <a:spcPts val="0"/>
              </a:spcBef>
              <a:spcAft>
                <a:spcPts val="0"/>
              </a:spcAft>
              <a:buNone/>
              <a:defRPr sz="2400">
                <a:latin typeface="Elsie"/>
                <a:ea typeface="Elsie"/>
                <a:cs typeface="Elsie"/>
                <a:sym typeface="Elsie"/>
              </a:defRPr>
            </a:lvl3pPr>
            <a:lvl4pPr lvl="3" rtl="0" algn="ctr">
              <a:lnSpc>
                <a:spcPct val="100000"/>
              </a:lnSpc>
              <a:spcBef>
                <a:spcPts val="0"/>
              </a:spcBef>
              <a:spcAft>
                <a:spcPts val="0"/>
              </a:spcAft>
              <a:buNone/>
              <a:defRPr sz="2400">
                <a:latin typeface="Elsie"/>
                <a:ea typeface="Elsie"/>
                <a:cs typeface="Elsie"/>
                <a:sym typeface="Elsie"/>
              </a:defRPr>
            </a:lvl4pPr>
            <a:lvl5pPr lvl="4" rtl="0" algn="ctr">
              <a:lnSpc>
                <a:spcPct val="100000"/>
              </a:lnSpc>
              <a:spcBef>
                <a:spcPts val="0"/>
              </a:spcBef>
              <a:spcAft>
                <a:spcPts val="0"/>
              </a:spcAft>
              <a:buNone/>
              <a:defRPr sz="2400">
                <a:latin typeface="Elsie"/>
                <a:ea typeface="Elsie"/>
                <a:cs typeface="Elsie"/>
                <a:sym typeface="Elsie"/>
              </a:defRPr>
            </a:lvl5pPr>
            <a:lvl6pPr lvl="5" rtl="0" algn="ctr">
              <a:lnSpc>
                <a:spcPct val="100000"/>
              </a:lnSpc>
              <a:spcBef>
                <a:spcPts val="0"/>
              </a:spcBef>
              <a:spcAft>
                <a:spcPts val="0"/>
              </a:spcAft>
              <a:buNone/>
              <a:defRPr sz="2400">
                <a:latin typeface="Elsie"/>
                <a:ea typeface="Elsie"/>
                <a:cs typeface="Elsie"/>
                <a:sym typeface="Elsie"/>
              </a:defRPr>
            </a:lvl6pPr>
            <a:lvl7pPr lvl="6" rtl="0" algn="ctr">
              <a:lnSpc>
                <a:spcPct val="100000"/>
              </a:lnSpc>
              <a:spcBef>
                <a:spcPts val="0"/>
              </a:spcBef>
              <a:spcAft>
                <a:spcPts val="0"/>
              </a:spcAft>
              <a:buNone/>
              <a:defRPr sz="2400">
                <a:latin typeface="Elsie"/>
                <a:ea typeface="Elsie"/>
                <a:cs typeface="Elsie"/>
                <a:sym typeface="Elsie"/>
              </a:defRPr>
            </a:lvl7pPr>
            <a:lvl8pPr lvl="7" rtl="0" algn="ctr">
              <a:lnSpc>
                <a:spcPct val="100000"/>
              </a:lnSpc>
              <a:spcBef>
                <a:spcPts val="0"/>
              </a:spcBef>
              <a:spcAft>
                <a:spcPts val="0"/>
              </a:spcAft>
              <a:buNone/>
              <a:defRPr sz="2400">
                <a:latin typeface="Elsie"/>
                <a:ea typeface="Elsie"/>
                <a:cs typeface="Elsie"/>
                <a:sym typeface="Elsie"/>
              </a:defRPr>
            </a:lvl8pPr>
            <a:lvl9pPr lvl="8" rtl="0" algn="ctr">
              <a:lnSpc>
                <a:spcPct val="100000"/>
              </a:lnSpc>
              <a:spcBef>
                <a:spcPts val="0"/>
              </a:spcBef>
              <a:spcAft>
                <a:spcPts val="0"/>
              </a:spcAft>
              <a:buNone/>
              <a:defRPr sz="2400">
                <a:latin typeface="Elsie"/>
                <a:ea typeface="Elsie"/>
                <a:cs typeface="Elsie"/>
                <a:sym typeface="Elsie"/>
              </a:defRPr>
            </a:lvl9pPr>
          </a:lstStyle>
          <a:p/>
        </p:txBody>
      </p:sp>
      <p:sp>
        <p:nvSpPr>
          <p:cNvPr id="391" name="Google Shape;391;p24"/>
          <p:cNvSpPr txBox="1"/>
          <p:nvPr>
            <p:ph idx="8" type="subTitle"/>
          </p:nvPr>
        </p:nvSpPr>
        <p:spPr>
          <a:xfrm flipH="1">
            <a:off x="2844725" y="3786400"/>
            <a:ext cx="1707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92" name="Google Shape;392;p24"/>
          <p:cNvSpPr txBox="1"/>
          <p:nvPr>
            <p:ph hasCustomPrompt="1" idx="9" type="title"/>
          </p:nvPr>
        </p:nvSpPr>
        <p:spPr>
          <a:xfrm>
            <a:off x="4959400" y="1411778"/>
            <a:ext cx="1350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93" name="Google Shape;393;p24"/>
          <p:cNvSpPr txBox="1"/>
          <p:nvPr>
            <p:ph idx="13" type="subTitle"/>
          </p:nvPr>
        </p:nvSpPr>
        <p:spPr>
          <a:xfrm flipH="1">
            <a:off x="4780600" y="3406342"/>
            <a:ext cx="17079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latin typeface="Elsie"/>
                <a:ea typeface="Elsie"/>
                <a:cs typeface="Elsie"/>
                <a:sym typeface="Elsie"/>
              </a:defRPr>
            </a:lvl1pPr>
            <a:lvl2pPr lvl="1" rtl="0" algn="ctr">
              <a:lnSpc>
                <a:spcPct val="100000"/>
              </a:lnSpc>
              <a:spcBef>
                <a:spcPts val="0"/>
              </a:spcBef>
              <a:spcAft>
                <a:spcPts val="0"/>
              </a:spcAft>
              <a:buNone/>
              <a:defRPr sz="2400">
                <a:latin typeface="Elsie"/>
                <a:ea typeface="Elsie"/>
                <a:cs typeface="Elsie"/>
                <a:sym typeface="Elsie"/>
              </a:defRPr>
            </a:lvl2pPr>
            <a:lvl3pPr lvl="2" rtl="0" algn="ctr">
              <a:lnSpc>
                <a:spcPct val="100000"/>
              </a:lnSpc>
              <a:spcBef>
                <a:spcPts val="0"/>
              </a:spcBef>
              <a:spcAft>
                <a:spcPts val="0"/>
              </a:spcAft>
              <a:buNone/>
              <a:defRPr sz="2400">
                <a:latin typeface="Elsie"/>
                <a:ea typeface="Elsie"/>
                <a:cs typeface="Elsie"/>
                <a:sym typeface="Elsie"/>
              </a:defRPr>
            </a:lvl3pPr>
            <a:lvl4pPr lvl="3" rtl="0" algn="ctr">
              <a:lnSpc>
                <a:spcPct val="100000"/>
              </a:lnSpc>
              <a:spcBef>
                <a:spcPts val="0"/>
              </a:spcBef>
              <a:spcAft>
                <a:spcPts val="0"/>
              </a:spcAft>
              <a:buNone/>
              <a:defRPr sz="2400">
                <a:latin typeface="Elsie"/>
                <a:ea typeface="Elsie"/>
                <a:cs typeface="Elsie"/>
                <a:sym typeface="Elsie"/>
              </a:defRPr>
            </a:lvl4pPr>
            <a:lvl5pPr lvl="4" rtl="0" algn="ctr">
              <a:lnSpc>
                <a:spcPct val="100000"/>
              </a:lnSpc>
              <a:spcBef>
                <a:spcPts val="0"/>
              </a:spcBef>
              <a:spcAft>
                <a:spcPts val="0"/>
              </a:spcAft>
              <a:buNone/>
              <a:defRPr sz="2400">
                <a:latin typeface="Elsie"/>
                <a:ea typeface="Elsie"/>
                <a:cs typeface="Elsie"/>
                <a:sym typeface="Elsie"/>
              </a:defRPr>
            </a:lvl5pPr>
            <a:lvl6pPr lvl="5" rtl="0" algn="ctr">
              <a:lnSpc>
                <a:spcPct val="100000"/>
              </a:lnSpc>
              <a:spcBef>
                <a:spcPts val="0"/>
              </a:spcBef>
              <a:spcAft>
                <a:spcPts val="0"/>
              </a:spcAft>
              <a:buNone/>
              <a:defRPr sz="2400">
                <a:latin typeface="Elsie"/>
                <a:ea typeface="Elsie"/>
                <a:cs typeface="Elsie"/>
                <a:sym typeface="Elsie"/>
              </a:defRPr>
            </a:lvl6pPr>
            <a:lvl7pPr lvl="6" rtl="0" algn="ctr">
              <a:lnSpc>
                <a:spcPct val="100000"/>
              </a:lnSpc>
              <a:spcBef>
                <a:spcPts val="0"/>
              </a:spcBef>
              <a:spcAft>
                <a:spcPts val="0"/>
              </a:spcAft>
              <a:buNone/>
              <a:defRPr sz="2400">
                <a:latin typeface="Elsie"/>
                <a:ea typeface="Elsie"/>
                <a:cs typeface="Elsie"/>
                <a:sym typeface="Elsie"/>
              </a:defRPr>
            </a:lvl7pPr>
            <a:lvl8pPr lvl="7" rtl="0" algn="ctr">
              <a:lnSpc>
                <a:spcPct val="100000"/>
              </a:lnSpc>
              <a:spcBef>
                <a:spcPts val="0"/>
              </a:spcBef>
              <a:spcAft>
                <a:spcPts val="0"/>
              </a:spcAft>
              <a:buNone/>
              <a:defRPr sz="2400">
                <a:latin typeface="Elsie"/>
                <a:ea typeface="Elsie"/>
                <a:cs typeface="Elsie"/>
                <a:sym typeface="Elsie"/>
              </a:defRPr>
            </a:lvl8pPr>
            <a:lvl9pPr lvl="8" rtl="0" algn="ctr">
              <a:lnSpc>
                <a:spcPct val="100000"/>
              </a:lnSpc>
              <a:spcBef>
                <a:spcPts val="0"/>
              </a:spcBef>
              <a:spcAft>
                <a:spcPts val="0"/>
              </a:spcAft>
              <a:buNone/>
              <a:defRPr sz="2400">
                <a:latin typeface="Elsie"/>
                <a:ea typeface="Elsie"/>
                <a:cs typeface="Elsie"/>
                <a:sym typeface="Elsie"/>
              </a:defRPr>
            </a:lvl9pPr>
          </a:lstStyle>
          <a:p/>
        </p:txBody>
      </p:sp>
      <p:sp>
        <p:nvSpPr>
          <p:cNvPr id="394" name="Google Shape;394;p24"/>
          <p:cNvSpPr txBox="1"/>
          <p:nvPr>
            <p:ph idx="14" type="subTitle"/>
          </p:nvPr>
        </p:nvSpPr>
        <p:spPr>
          <a:xfrm flipH="1">
            <a:off x="4780600" y="3786400"/>
            <a:ext cx="1707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95" name="Google Shape;395;p24"/>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96" name="Shape 396"/>
        <p:cNvGrpSpPr/>
        <p:nvPr/>
      </p:nvGrpSpPr>
      <p:grpSpPr>
        <a:xfrm>
          <a:off x="0" y="0"/>
          <a:ext cx="0" cy="0"/>
          <a:chOff x="0" y="0"/>
          <a:chExt cx="0" cy="0"/>
        </a:xfrm>
      </p:grpSpPr>
      <p:pic>
        <p:nvPicPr>
          <p:cNvPr id="397" name="Google Shape;397;p25"/>
          <p:cNvPicPr preferRelativeResize="0"/>
          <p:nvPr/>
        </p:nvPicPr>
        <p:blipFill>
          <a:blip r:embed="rId2">
            <a:alphaModFix/>
          </a:blip>
          <a:stretch>
            <a:fillRect/>
          </a:stretch>
        </p:blipFill>
        <p:spPr>
          <a:xfrm flipH="1">
            <a:off x="7961052" y="2257816"/>
            <a:ext cx="4244610" cy="4149461"/>
          </a:xfrm>
          <a:prstGeom prst="rect">
            <a:avLst/>
          </a:prstGeom>
          <a:noFill/>
          <a:ln>
            <a:noFill/>
          </a:ln>
        </p:spPr>
      </p:pic>
      <p:pic>
        <p:nvPicPr>
          <p:cNvPr id="398" name="Google Shape;398;p25"/>
          <p:cNvPicPr preferRelativeResize="0"/>
          <p:nvPr/>
        </p:nvPicPr>
        <p:blipFill>
          <a:blip r:embed="rId3">
            <a:alphaModFix amt="80000"/>
          </a:blip>
          <a:stretch>
            <a:fillRect/>
          </a:stretch>
        </p:blipFill>
        <p:spPr>
          <a:xfrm rot="5400000">
            <a:off x="-699859" y="3354627"/>
            <a:ext cx="2149924" cy="4149460"/>
          </a:xfrm>
          <a:prstGeom prst="rect">
            <a:avLst/>
          </a:prstGeom>
          <a:noFill/>
          <a:ln>
            <a:noFill/>
          </a:ln>
        </p:spPr>
      </p:pic>
      <p:pic>
        <p:nvPicPr>
          <p:cNvPr id="399" name="Google Shape;399;p25"/>
          <p:cNvPicPr preferRelativeResize="0"/>
          <p:nvPr/>
        </p:nvPicPr>
        <p:blipFill>
          <a:blip r:embed="rId4">
            <a:alphaModFix/>
          </a:blip>
          <a:stretch>
            <a:fillRect/>
          </a:stretch>
        </p:blipFill>
        <p:spPr>
          <a:xfrm>
            <a:off x="-3570655" y="-1951512"/>
            <a:ext cx="5037385" cy="5143501"/>
          </a:xfrm>
          <a:prstGeom prst="rect">
            <a:avLst/>
          </a:prstGeom>
          <a:noFill/>
          <a:ln>
            <a:noFill/>
          </a:ln>
        </p:spPr>
      </p:pic>
      <p:grpSp>
        <p:nvGrpSpPr>
          <p:cNvPr id="400" name="Google Shape;400;p25"/>
          <p:cNvGrpSpPr/>
          <p:nvPr/>
        </p:nvGrpSpPr>
        <p:grpSpPr>
          <a:xfrm rot="-1203562">
            <a:off x="5221480" y="3679700"/>
            <a:ext cx="4609016" cy="2063487"/>
            <a:chOff x="-2179296" y="-1575346"/>
            <a:chExt cx="6773190" cy="3032401"/>
          </a:xfrm>
        </p:grpSpPr>
        <p:sp>
          <p:nvSpPr>
            <p:cNvPr id="401" name="Google Shape;401;p25"/>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3" name="Google Shape;403;p25"/>
          <p:cNvPicPr preferRelativeResize="0"/>
          <p:nvPr/>
        </p:nvPicPr>
        <p:blipFill>
          <a:blip r:embed="rId5">
            <a:alphaModFix amt="90000"/>
          </a:blip>
          <a:stretch>
            <a:fillRect/>
          </a:stretch>
        </p:blipFill>
        <p:spPr>
          <a:xfrm>
            <a:off x="7269730" y="-931588"/>
            <a:ext cx="2725187" cy="2557909"/>
          </a:xfrm>
          <a:prstGeom prst="rect">
            <a:avLst/>
          </a:prstGeom>
          <a:noFill/>
          <a:ln>
            <a:noFill/>
          </a:ln>
        </p:spPr>
      </p:pic>
      <p:grpSp>
        <p:nvGrpSpPr>
          <p:cNvPr id="404" name="Google Shape;404;p25"/>
          <p:cNvGrpSpPr/>
          <p:nvPr/>
        </p:nvGrpSpPr>
        <p:grpSpPr>
          <a:xfrm>
            <a:off x="-2134412" y="-2407939"/>
            <a:ext cx="4083522" cy="5199579"/>
            <a:chOff x="-2134412" y="-2407939"/>
            <a:chExt cx="4083522" cy="5199579"/>
          </a:xfrm>
        </p:grpSpPr>
        <p:sp>
          <p:nvSpPr>
            <p:cNvPr id="405" name="Google Shape;405;p25"/>
            <p:cNvSpPr/>
            <p:nvPr/>
          </p:nvSpPr>
          <p:spPr>
            <a:xfrm flipH="1" rot="-470816">
              <a:off x="-1894681" y="-2204064"/>
              <a:ext cx="3242702" cy="3734246"/>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rot="7896841">
              <a:off x="-1448272" y="751780"/>
              <a:ext cx="3735729" cy="773240"/>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25"/>
          <p:cNvSpPr/>
          <p:nvPr/>
        </p:nvSpPr>
        <p:spPr>
          <a:xfrm rot="449116">
            <a:off x="-1808810" y="4274525"/>
            <a:ext cx="3879953" cy="873814"/>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flipH="1" rot="2033866">
            <a:off x="6199335" y="-3160301"/>
            <a:ext cx="3242695" cy="3734238"/>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txBox="1"/>
          <p:nvPr>
            <p:ph type="title"/>
          </p:nvPr>
        </p:nvSpPr>
        <p:spPr>
          <a:xfrm>
            <a:off x="2652316" y="572950"/>
            <a:ext cx="3839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410" name="Google Shape;410;p25"/>
          <p:cNvSpPr txBox="1"/>
          <p:nvPr>
            <p:ph idx="1" type="subTitle"/>
          </p:nvPr>
        </p:nvSpPr>
        <p:spPr>
          <a:xfrm>
            <a:off x="2652275" y="2440575"/>
            <a:ext cx="3839400" cy="84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411" name="Google Shape;411;p25"/>
          <p:cNvSpPr txBox="1"/>
          <p:nvPr>
            <p:ph idx="2" type="subTitle"/>
          </p:nvPr>
        </p:nvSpPr>
        <p:spPr>
          <a:xfrm>
            <a:off x="2652284" y="3958875"/>
            <a:ext cx="3839400" cy="3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1pPr>
            <a:lvl2pPr lvl="1" rtl="0" algn="ctr">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2pPr>
            <a:lvl3pPr lvl="2" rtl="0" algn="ctr">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3pPr>
            <a:lvl4pPr lvl="3" rtl="0" algn="ctr">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4pPr>
            <a:lvl5pPr lvl="4" rtl="0" algn="ctr">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5pPr>
            <a:lvl6pPr lvl="5" rtl="0" algn="ctr">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6pPr>
            <a:lvl7pPr lvl="6" rtl="0" algn="ctr">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7pPr>
            <a:lvl8pPr lvl="7" rtl="0" algn="ctr">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8pPr>
            <a:lvl9pPr lvl="8" rtl="0" algn="ctr">
              <a:lnSpc>
                <a:spcPct val="100000"/>
              </a:lnSpc>
              <a:spcBef>
                <a:spcPts val="0"/>
              </a:spcBef>
              <a:spcAft>
                <a:spcPts val="0"/>
              </a:spcAft>
              <a:buSzPts val="1200"/>
              <a:buFont typeface="Krub SemiBold"/>
              <a:buNone/>
              <a:defRPr sz="1200">
                <a:latin typeface="Krub SemiBold"/>
                <a:ea typeface="Krub SemiBold"/>
                <a:cs typeface="Krub SemiBold"/>
                <a:sym typeface="Krub SemiBold"/>
              </a:defRPr>
            </a:lvl9pPr>
          </a:lstStyle>
          <a:p/>
        </p:txBody>
      </p:sp>
      <p:sp>
        <p:nvSpPr>
          <p:cNvPr id="412" name="Google Shape;412;p25"/>
          <p:cNvSpPr txBox="1"/>
          <p:nvPr/>
        </p:nvSpPr>
        <p:spPr>
          <a:xfrm>
            <a:off x="2652300" y="3252000"/>
            <a:ext cx="3839400" cy="738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Krub"/>
                <a:ea typeface="Krub"/>
                <a:cs typeface="Krub"/>
                <a:sym typeface="Krub"/>
              </a:rPr>
              <a:t>Credits:</a:t>
            </a:r>
            <a:r>
              <a:rPr lang="en" sz="1200">
                <a:solidFill>
                  <a:schemeClr val="dk1"/>
                </a:solidFill>
                <a:latin typeface="Krub"/>
                <a:ea typeface="Krub"/>
                <a:cs typeface="Krub"/>
                <a:sym typeface="Krub"/>
              </a:rPr>
              <a:t> This presentation template was created by </a:t>
            </a:r>
            <a:r>
              <a:rPr b="1" lang="en" sz="1200">
                <a:solidFill>
                  <a:schemeClr val="dk1"/>
                </a:solidFill>
                <a:uFill>
                  <a:noFill/>
                </a:uFill>
                <a:latin typeface="Krub"/>
                <a:ea typeface="Krub"/>
                <a:cs typeface="Krub"/>
                <a:sym typeface="Krub"/>
                <a:hlinkClick r:id="rId6">
                  <a:extLst>
                    <a:ext uri="{A12FA001-AC4F-418D-AE19-62706E023703}">
                      <ahyp:hlinkClr val="tx"/>
                    </a:ext>
                  </a:extLst>
                </a:hlinkClick>
              </a:rPr>
              <a:t>Slidesgo</a:t>
            </a:r>
            <a:r>
              <a:rPr lang="en" sz="1200">
                <a:solidFill>
                  <a:schemeClr val="dk1"/>
                </a:solidFill>
                <a:latin typeface="Krub"/>
                <a:ea typeface="Krub"/>
                <a:cs typeface="Krub"/>
                <a:sym typeface="Krub"/>
              </a:rPr>
              <a:t>, and includes icons by </a:t>
            </a:r>
            <a:r>
              <a:rPr b="1" lang="en" sz="1200">
                <a:solidFill>
                  <a:schemeClr val="dk1"/>
                </a:solidFill>
                <a:uFill>
                  <a:noFill/>
                </a:uFill>
                <a:latin typeface="Krub"/>
                <a:ea typeface="Krub"/>
                <a:cs typeface="Krub"/>
                <a:sym typeface="Krub"/>
                <a:hlinkClick r:id="rId7">
                  <a:extLst>
                    <a:ext uri="{A12FA001-AC4F-418D-AE19-62706E023703}">
                      <ahyp:hlinkClr val="tx"/>
                    </a:ext>
                  </a:extLst>
                </a:hlinkClick>
              </a:rPr>
              <a:t>Flaticon</a:t>
            </a:r>
            <a:r>
              <a:rPr lang="en" sz="1200">
                <a:solidFill>
                  <a:schemeClr val="dk1"/>
                </a:solidFill>
                <a:latin typeface="Krub"/>
                <a:ea typeface="Krub"/>
                <a:cs typeface="Krub"/>
                <a:sym typeface="Krub"/>
              </a:rPr>
              <a:t>, and infographics &amp; images by </a:t>
            </a:r>
            <a:r>
              <a:rPr b="1" lang="en" sz="1200">
                <a:solidFill>
                  <a:schemeClr val="dk1"/>
                </a:solidFill>
                <a:uFill>
                  <a:noFill/>
                </a:uFill>
                <a:latin typeface="Krub"/>
                <a:ea typeface="Krub"/>
                <a:cs typeface="Krub"/>
                <a:sym typeface="Krub"/>
                <a:hlinkClick r:id="rId8">
                  <a:extLst>
                    <a:ext uri="{A12FA001-AC4F-418D-AE19-62706E023703}">
                      <ahyp:hlinkClr val="tx"/>
                    </a:ext>
                  </a:extLst>
                </a:hlinkClick>
              </a:rPr>
              <a:t>Freepik</a:t>
            </a:r>
            <a:r>
              <a:rPr lang="en" sz="1200">
                <a:solidFill>
                  <a:schemeClr val="dk1"/>
                </a:solidFill>
                <a:latin typeface="Krub"/>
                <a:ea typeface="Krub"/>
                <a:cs typeface="Krub"/>
                <a:sym typeface="Krub"/>
              </a:rPr>
              <a:t> </a:t>
            </a:r>
            <a:endParaRPr b="1" sz="1200">
              <a:solidFill>
                <a:schemeClr val="dk1"/>
              </a:solidFill>
              <a:latin typeface="Krub"/>
              <a:ea typeface="Krub"/>
              <a:cs typeface="Krub"/>
              <a:sym typeface="Krub"/>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13" name="Shape 413"/>
        <p:cNvGrpSpPr/>
        <p:nvPr/>
      </p:nvGrpSpPr>
      <p:grpSpPr>
        <a:xfrm>
          <a:off x="0" y="0"/>
          <a:ext cx="0" cy="0"/>
          <a:chOff x="0" y="0"/>
          <a:chExt cx="0" cy="0"/>
        </a:xfrm>
      </p:grpSpPr>
      <p:pic>
        <p:nvPicPr>
          <p:cNvPr id="414" name="Google Shape;414;p26"/>
          <p:cNvPicPr preferRelativeResize="0"/>
          <p:nvPr/>
        </p:nvPicPr>
        <p:blipFill>
          <a:blip r:embed="rId2">
            <a:alphaModFix/>
          </a:blip>
          <a:stretch>
            <a:fillRect/>
          </a:stretch>
        </p:blipFill>
        <p:spPr>
          <a:xfrm rot="-1212540">
            <a:off x="-2468123" y="3449541"/>
            <a:ext cx="4244611" cy="4149462"/>
          </a:xfrm>
          <a:prstGeom prst="rect">
            <a:avLst/>
          </a:prstGeom>
          <a:noFill/>
          <a:ln>
            <a:noFill/>
          </a:ln>
        </p:spPr>
      </p:pic>
      <p:pic>
        <p:nvPicPr>
          <p:cNvPr id="415" name="Google Shape;415;p26"/>
          <p:cNvPicPr preferRelativeResize="0"/>
          <p:nvPr/>
        </p:nvPicPr>
        <p:blipFill>
          <a:blip r:embed="rId3">
            <a:alphaModFix/>
          </a:blip>
          <a:stretch>
            <a:fillRect/>
          </a:stretch>
        </p:blipFill>
        <p:spPr>
          <a:xfrm>
            <a:off x="-980023" y="-2820829"/>
            <a:ext cx="2438141" cy="4149461"/>
          </a:xfrm>
          <a:prstGeom prst="rect">
            <a:avLst/>
          </a:prstGeom>
          <a:noFill/>
          <a:ln>
            <a:noFill/>
          </a:ln>
        </p:spPr>
      </p:pic>
      <p:pic>
        <p:nvPicPr>
          <p:cNvPr id="416" name="Google Shape;416;p26"/>
          <p:cNvPicPr preferRelativeResize="0"/>
          <p:nvPr/>
        </p:nvPicPr>
        <p:blipFill>
          <a:blip r:embed="rId4">
            <a:alphaModFix/>
          </a:blip>
          <a:stretch>
            <a:fillRect/>
          </a:stretch>
        </p:blipFill>
        <p:spPr>
          <a:xfrm>
            <a:off x="6317595" y="-3628837"/>
            <a:ext cx="5037385" cy="5143501"/>
          </a:xfrm>
          <a:prstGeom prst="rect">
            <a:avLst/>
          </a:prstGeom>
          <a:noFill/>
          <a:ln>
            <a:noFill/>
          </a:ln>
        </p:spPr>
      </p:pic>
      <p:pic>
        <p:nvPicPr>
          <p:cNvPr id="417" name="Google Shape;417;p26"/>
          <p:cNvPicPr preferRelativeResize="0"/>
          <p:nvPr/>
        </p:nvPicPr>
        <p:blipFill>
          <a:blip r:embed="rId5">
            <a:alphaModFix amt="93000"/>
          </a:blip>
          <a:stretch>
            <a:fillRect/>
          </a:stretch>
        </p:blipFill>
        <p:spPr>
          <a:xfrm rot="10799978">
            <a:off x="6953889" y="3951677"/>
            <a:ext cx="3137871" cy="2374618"/>
          </a:xfrm>
          <a:prstGeom prst="rect">
            <a:avLst/>
          </a:prstGeom>
          <a:noFill/>
          <a:ln>
            <a:noFill/>
          </a:ln>
        </p:spPr>
      </p:pic>
      <p:grpSp>
        <p:nvGrpSpPr>
          <p:cNvPr id="418" name="Google Shape;418;p26"/>
          <p:cNvGrpSpPr/>
          <p:nvPr/>
        </p:nvGrpSpPr>
        <p:grpSpPr>
          <a:xfrm>
            <a:off x="-2749871" y="-1517721"/>
            <a:ext cx="6773190" cy="3032401"/>
            <a:chOff x="-2179296" y="-1575346"/>
            <a:chExt cx="6773190" cy="3032401"/>
          </a:xfrm>
        </p:grpSpPr>
        <p:sp>
          <p:nvSpPr>
            <p:cNvPr id="419" name="Google Shape;419;p26"/>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6"/>
          <p:cNvGrpSpPr/>
          <p:nvPr/>
        </p:nvGrpSpPr>
        <p:grpSpPr>
          <a:xfrm>
            <a:off x="6846656" y="2698376"/>
            <a:ext cx="5058152" cy="4729956"/>
            <a:chOff x="6846656" y="2698376"/>
            <a:chExt cx="5058152" cy="4729956"/>
          </a:xfrm>
        </p:grpSpPr>
        <p:sp>
          <p:nvSpPr>
            <p:cNvPr id="422" name="Google Shape;422;p26"/>
            <p:cNvSpPr/>
            <p:nvPr/>
          </p:nvSpPr>
          <p:spPr>
            <a:xfrm rot="4006946">
              <a:off x="7580383" y="3057358"/>
              <a:ext cx="3242658" cy="3734195"/>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rot="4006946">
              <a:off x="7928423" y="3335156"/>
              <a:ext cx="3242658" cy="3734195"/>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6"/>
          <p:cNvGrpSpPr/>
          <p:nvPr/>
        </p:nvGrpSpPr>
        <p:grpSpPr>
          <a:xfrm>
            <a:off x="-2703695" y="4356813"/>
            <a:ext cx="6189648" cy="1564346"/>
            <a:chOff x="-2703695" y="4356813"/>
            <a:chExt cx="6189648" cy="1564346"/>
          </a:xfrm>
        </p:grpSpPr>
        <p:sp>
          <p:nvSpPr>
            <p:cNvPr id="425" name="Google Shape;425;p26"/>
            <p:cNvSpPr/>
            <p:nvPr/>
          </p:nvSpPr>
          <p:spPr>
            <a:xfrm>
              <a:off x="-2703695" y="4356813"/>
              <a:ext cx="6189648" cy="1281164"/>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flipH="1" rot="175496">
              <a:off x="-2401513" y="4639324"/>
              <a:ext cx="5585287" cy="1140076"/>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27" name="Shape 427"/>
        <p:cNvGrpSpPr/>
        <p:nvPr/>
      </p:nvGrpSpPr>
      <p:grpSpPr>
        <a:xfrm>
          <a:off x="0" y="0"/>
          <a:ext cx="0" cy="0"/>
          <a:chOff x="0" y="0"/>
          <a:chExt cx="0" cy="0"/>
        </a:xfrm>
      </p:grpSpPr>
      <p:pic>
        <p:nvPicPr>
          <p:cNvPr id="428" name="Google Shape;428;p27"/>
          <p:cNvPicPr preferRelativeResize="0"/>
          <p:nvPr/>
        </p:nvPicPr>
        <p:blipFill>
          <a:blip r:embed="rId2">
            <a:alphaModFix/>
          </a:blip>
          <a:stretch>
            <a:fillRect/>
          </a:stretch>
        </p:blipFill>
        <p:spPr>
          <a:xfrm rot="-5400000">
            <a:off x="6943252" y="3490409"/>
            <a:ext cx="2438141" cy="4149461"/>
          </a:xfrm>
          <a:prstGeom prst="rect">
            <a:avLst/>
          </a:prstGeom>
          <a:noFill/>
          <a:ln>
            <a:noFill/>
          </a:ln>
        </p:spPr>
      </p:pic>
      <p:pic>
        <p:nvPicPr>
          <p:cNvPr id="429" name="Google Shape;429;p27"/>
          <p:cNvPicPr preferRelativeResize="0"/>
          <p:nvPr/>
        </p:nvPicPr>
        <p:blipFill>
          <a:blip r:embed="rId3">
            <a:alphaModFix/>
          </a:blip>
          <a:stretch>
            <a:fillRect/>
          </a:stretch>
        </p:blipFill>
        <p:spPr>
          <a:xfrm flipH="1" rot="10800000">
            <a:off x="-393994" y="-2351825"/>
            <a:ext cx="3027059" cy="3090826"/>
          </a:xfrm>
          <a:prstGeom prst="rect">
            <a:avLst/>
          </a:prstGeom>
          <a:noFill/>
          <a:ln>
            <a:noFill/>
          </a:ln>
        </p:spPr>
      </p:pic>
      <p:pic>
        <p:nvPicPr>
          <p:cNvPr id="430" name="Google Shape;430;p27"/>
          <p:cNvPicPr preferRelativeResize="0"/>
          <p:nvPr/>
        </p:nvPicPr>
        <p:blipFill>
          <a:blip r:embed="rId4">
            <a:alphaModFix amt="80000"/>
          </a:blip>
          <a:stretch>
            <a:fillRect/>
          </a:stretch>
        </p:blipFill>
        <p:spPr>
          <a:xfrm rot="10800000">
            <a:off x="-866187" y="-1980301"/>
            <a:ext cx="1856866" cy="3583850"/>
          </a:xfrm>
          <a:prstGeom prst="rect">
            <a:avLst/>
          </a:prstGeom>
          <a:noFill/>
          <a:ln>
            <a:noFill/>
          </a:ln>
        </p:spPr>
      </p:pic>
      <p:pic>
        <p:nvPicPr>
          <p:cNvPr id="431" name="Google Shape;431;p27"/>
          <p:cNvPicPr preferRelativeResize="0"/>
          <p:nvPr/>
        </p:nvPicPr>
        <p:blipFill>
          <a:blip r:embed="rId5">
            <a:alphaModFix amt="90000"/>
          </a:blip>
          <a:stretch>
            <a:fillRect/>
          </a:stretch>
        </p:blipFill>
        <p:spPr>
          <a:xfrm>
            <a:off x="7684055" y="-1229038"/>
            <a:ext cx="2725187" cy="2557909"/>
          </a:xfrm>
          <a:prstGeom prst="rect">
            <a:avLst/>
          </a:prstGeom>
          <a:noFill/>
          <a:ln>
            <a:noFill/>
          </a:ln>
        </p:spPr>
      </p:pic>
      <p:pic>
        <p:nvPicPr>
          <p:cNvPr id="432" name="Google Shape;432;p27"/>
          <p:cNvPicPr preferRelativeResize="0"/>
          <p:nvPr/>
        </p:nvPicPr>
        <p:blipFill>
          <a:blip r:embed="rId6">
            <a:alphaModFix amt="93000"/>
          </a:blip>
          <a:stretch>
            <a:fillRect/>
          </a:stretch>
        </p:blipFill>
        <p:spPr>
          <a:xfrm rot="-246251">
            <a:off x="-1387786" y="4049553"/>
            <a:ext cx="3137871" cy="2374618"/>
          </a:xfrm>
          <a:prstGeom prst="rect">
            <a:avLst/>
          </a:prstGeom>
          <a:noFill/>
          <a:ln>
            <a:noFill/>
          </a:ln>
        </p:spPr>
      </p:pic>
      <p:grpSp>
        <p:nvGrpSpPr>
          <p:cNvPr id="433" name="Google Shape;433;p27"/>
          <p:cNvGrpSpPr/>
          <p:nvPr/>
        </p:nvGrpSpPr>
        <p:grpSpPr>
          <a:xfrm rot="2040007">
            <a:off x="-37139" y="-1341952"/>
            <a:ext cx="1218670" cy="3753901"/>
            <a:chOff x="-830963" y="1417312"/>
            <a:chExt cx="1441053" cy="4438911"/>
          </a:xfrm>
        </p:grpSpPr>
        <p:sp>
          <p:nvSpPr>
            <p:cNvPr id="434" name="Google Shape;434;p27"/>
            <p:cNvSpPr/>
            <p:nvPr/>
          </p:nvSpPr>
          <p:spPr>
            <a:xfrm rot="5724628">
              <a:off x="-2326809" y="3243487"/>
              <a:ext cx="4276002" cy="885068"/>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rot="5724676">
              <a:off x="-1601510" y="2799093"/>
              <a:ext cx="3408976" cy="695845"/>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27"/>
          <p:cNvGrpSpPr/>
          <p:nvPr/>
        </p:nvGrpSpPr>
        <p:grpSpPr>
          <a:xfrm>
            <a:off x="3986540" y="3208571"/>
            <a:ext cx="5394910" cy="4463236"/>
            <a:chOff x="3986540" y="3208571"/>
            <a:chExt cx="5394910" cy="4463236"/>
          </a:xfrm>
        </p:grpSpPr>
        <p:sp>
          <p:nvSpPr>
            <p:cNvPr id="437" name="Google Shape;437;p27"/>
            <p:cNvSpPr/>
            <p:nvPr/>
          </p:nvSpPr>
          <p:spPr>
            <a:xfrm rot="2543056">
              <a:off x="4505584" y="3998957"/>
              <a:ext cx="3462590" cy="2882465"/>
            </a:xfrm>
            <a:custGeom>
              <a:rect b="b" l="l" r="r" t="t"/>
              <a:pathLst>
                <a:path extrusionOk="0" fill="none" h="62064" w="74555">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rot="-282185">
              <a:off x="5076259" y="4702783"/>
              <a:ext cx="4276105" cy="885089"/>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pic>
        <p:nvPicPr>
          <p:cNvPr id="48" name="Google Shape;48;p4"/>
          <p:cNvPicPr preferRelativeResize="0"/>
          <p:nvPr/>
        </p:nvPicPr>
        <p:blipFill>
          <a:blip r:embed="rId2">
            <a:alphaModFix/>
          </a:blip>
          <a:stretch>
            <a:fillRect/>
          </a:stretch>
        </p:blipFill>
        <p:spPr>
          <a:xfrm rot="10800000">
            <a:off x="7363115" y="3913141"/>
            <a:ext cx="4244610" cy="4149461"/>
          </a:xfrm>
          <a:prstGeom prst="rect">
            <a:avLst/>
          </a:prstGeom>
          <a:noFill/>
          <a:ln>
            <a:noFill/>
          </a:ln>
        </p:spPr>
      </p:pic>
      <p:pic>
        <p:nvPicPr>
          <p:cNvPr id="49" name="Google Shape;49;p4"/>
          <p:cNvPicPr preferRelativeResize="0"/>
          <p:nvPr/>
        </p:nvPicPr>
        <p:blipFill>
          <a:blip r:embed="rId3">
            <a:alphaModFix/>
          </a:blip>
          <a:stretch>
            <a:fillRect/>
          </a:stretch>
        </p:blipFill>
        <p:spPr>
          <a:xfrm>
            <a:off x="-12" y="4298839"/>
            <a:ext cx="4276039" cy="4149460"/>
          </a:xfrm>
          <a:prstGeom prst="rect">
            <a:avLst/>
          </a:prstGeom>
          <a:noFill/>
          <a:ln>
            <a:noFill/>
          </a:ln>
        </p:spPr>
      </p:pic>
      <p:pic>
        <p:nvPicPr>
          <p:cNvPr id="50" name="Google Shape;50;p4"/>
          <p:cNvPicPr preferRelativeResize="0"/>
          <p:nvPr/>
        </p:nvPicPr>
        <p:blipFill>
          <a:blip r:embed="rId4">
            <a:alphaModFix/>
          </a:blip>
          <a:stretch>
            <a:fillRect/>
          </a:stretch>
        </p:blipFill>
        <p:spPr>
          <a:xfrm>
            <a:off x="-989148" y="-2523141"/>
            <a:ext cx="2438141" cy="4149461"/>
          </a:xfrm>
          <a:prstGeom prst="rect">
            <a:avLst/>
          </a:prstGeom>
          <a:noFill/>
          <a:ln>
            <a:noFill/>
          </a:ln>
        </p:spPr>
      </p:pic>
      <p:pic>
        <p:nvPicPr>
          <p:cNvPr id="51" name="Google Shape;51;p4"/>
          <p:cNvPicPr preferRelativeResize="0"/>
          <p:nvPr/>
        </p:nvPicPr>
        <p:blipFill>
          <a:blip r:embed="rId5">
            <a:alphaModFix amt="93000"/>
          </a:blip>
          <a:stretch>
            <a:fillRect/>
          </a:stretch>
        </p:blipFill>
        <p:spPr>
          <a:xfrm rot="9503870">
            <a:off x="7538614" y="-1108172"/>
            <a:ext cx="3137871" cy="2374619"/>
          </a:xfrm>
          <a:prstGeom prst="rect">
            <a:avLst/>
          </a:prstGeom>
          <a:noFill/>
          <a:ln>
            <a:noFill/>
          </a:ln>
        </p:spPr>
      </p:pic>
      <p:grpSp>
        <p:nvGrpSpPr>
          <p:cNvPr id="52" name="Google Shape;52;p4"/>
          <p:cNvGrpSpPr/>
          <p:nvPr/>
        </p:nvGrpSpPr>
        <p:grpSpPr>
          <a:xfrm>
            <a:off x="5986115" y="-1602408"/>
            <a:ext cx="4124011" cy="4274827"/>
            <a:chOff x="-1006197" y="2528167"/>
            <a:chExt cx="4124011" cy="4274827"/>
          </a:xfrm>
        </p:grpSpPr>
        <p:sp>
          <p:nvSpPr>
            <p:cNvPr id="53" name="Google Shape;53;p4"/>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 name="Google Shape;55;p4"/>
          <p:cNvPicPr preferRelativeResize="0"/>
          <p:nvPr/>
        </p:nvPicPr>
        <p:blipFill>
          <a:blip r:embed="rId4">
            <a:alphaModFix/>
          </a:blip>
          <a:stretch>
            <a:fillRect/>
          </a:stretch>
        </p:blipFill>
        <p:spPr>
          <a:xfrm rot="-5400000">
            <a:off x="-1984698" y="3254596"/>
            <a:ext cx="2438141" cy="4149461"/>
          </a:xfrm>
          <a:prstGeom prst="rect">
            <a:avLst/>
          </a:prstGeom>
          <a:noFill/>
          <a:ln>
            <a:noFill/>
          </a:ln>
        </p:spPr>
      </p:pic>
      <p:sp>
        <p:nvSpPr>
          <p:cNvPr id="56" name="Google Shape;5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 name="Google Shape;57;p4"/>
          <p:cNvSpPr txBox="1"/>
          <p:nvPr>
            <p:ph idx="1" type="subTitle"/>
          </p:nvPr>
        </p:nvSpPr>
        <p:spPr>
          <a:xfrm>
            <a:off x="713250" y="1239375"/>
            <a:ext cx="77175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4"/>
          <p:cNvSpPr txBox="1"/>
          <p:nvPr>
            <p:ph idx="2" type="body"/>
          </p:nvPr>
        </p:nvSpPr>
        <p:spPr>
          <a:xfrm>
            <a:off x="751550" y="1697675"/>
            <a:ext cx="3702900" cy="1154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2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pic>
        <p:nvPicPr>
          <p:cNvPr id="60" name="Google Shape;60;p5"/>
          <p:cNvPicPr preferRelativeResize="0"/>
          <p:nvPr/>
        </p:nvPicPr>
        <p:blipFill>
          <a:blip r:embed="rId2">
            <a:alphaModFix/>
          </a:blip>
          <a:stretch>
            <a:fillRect/>
          </a:stretch>
        </p:blipFill>
        <p:spPr>
          <a:xfrm flipH="1" rot="827770">
            <a:off x="7278315" y="3426928"/>
            <a:ext cx="4244610" cy="4149461"/>
          </a:xfrm>
          <a:prstGeom prst="rect">
            <a:avLst/>
          </a:prstGeom>
          <a:noFill/>
          <a:ln>
            <a:noFill/>
          </a:ln>
        </p:spPr>
      </p:pic>
      <p:pic>
        <p:nvPicPr>
          <p:cNvPr id="61" name="Google Shape;61;p5"/>
          <p:cNvPicPr preferRelativeResize="0"/>
          <p:nvPr/>
        </p:nvPicPr>
        <p:blipFill>
          <a:blip r:embed="rId3">
            <a:alphaModFix/>
          </a:blip>
          <a:stretch>
            <a:fillRect/>
          </a:stretch>
        </p:blipFill>
        <p:spPr>
          <a:xfrm>
            <a:off x="-1909837" y="-2586561"/>
            <a:ext cx="4276039" cy="4149460"/>
          </a:xfrm>
          <a:prstGeom prst="rect">
            <a:avLst/>
          </a:prstGeom>
          <a:noFill/>
          <a:ln>
            <a:noFill/>
          </a:ln>
        </p:spPr>
      </p:pic>
      <p:pic>
        <p:nvPicPr>
          <p:cNvPr id="62" name="Google Shape;62;p5"/>
          <p:cNvPicPr preferRelativeResize="0"/>
          <p:nvPr/>
        </p:nvPicPr>
        <p:blipFill>
          <a:blip r:embed="rId4">
            <a:alphaModFix/>
          </a:blip>
          <a:stretch>
            <a:fillRect/>
          </a:stretch>
        </p:blipFill>
        <p:spPr>
          <a:xfrm rot="5094473">
            <a:off x="8081103" y="-1343354"/>
            <a:ext cx="2438141" cy="4149461"/>
          </a:xfrm>
          <a:prstGeom prst="rect">
            <a:avLst/>
          </a:prstGeom>
          <a:noFill/>
          <a:ln>
            <a:noFill/>
          </a:ln>
        </p:spPr>
      </p:pic>
      <p:pic>
        <p:nvPicPr>
          <p:cNvPr id="63" name="Google Shape;63;p5"/>
          <p:cNvPicPr preferRelativeResize="0"/>
          <p:nvPr/>
        </p:nvPicPr>
        <p:blipFill>
          <a:blip r:embed="rId5">
            <a:alphaModFix amt="80000"/>
          </a:blip>
          <a:stretch>
            <a:fillRect/>
          </a:stretch>
        </p:blipFill>
        <p:spPr>
          <a:xfrm flipH="1" rot="-5400005">
            <a:off x="-757560" y="4000978"/>
            <a:ext cx="2945322" cy="2345617"/>
          </a:xfrm>
          <a:prstGeom prst="rect">
            <a:avLst/>
          </a:prstGeom>
          <a:noFill/>
          <a:ln>
            <a:noFill/>
          </a:ln>
        </p:spPr>
      </p:pic>
      <p:grpSp>
        <p:nvGrpSpPr>
          <p:cNvPr id="64" name="Google Shape;64;p5"/>
          <p:cNvGrpSpPr/>
          <p:nvPr/>
        </p:nvGrpSpPr>
        <p:grpSpPr>
          <a:xfrm rot="-7655855">
            <a:off x="6918255" y="-621920"/>
            <a:ext cx="4123932" cy="4274744"/>
            <a:chOff x="-1006197" y="2528167"/>
            <a:chExt cx="4124011" cy="4274827"/>
          </a:xfrm>
        </p:grpSpPr>
        <p:sp>
          <p:nvSpPr>
            <p:cNvPr id="65" name="Google Shape;65;p5"/>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5"/>
          <p:cNvGrpSpPr/>
          <p:nvPr/>
        </p:nvGrpSpPr>
        <p:grpSpPr>
          <a:xfrm rot="-2375746">
            <a:off x="-2270830" y="-784914"/>
            <a:ext cx="6773539" cy="3032558"/>
            <a:chOff x="-2179296" y="-1575346"/>
            <a:chExt cx="6773190" cy="3032401"/>
          </a:xfrm>
        </p:grpSpPr>
        <p:sp>
          <p:nvSpPr>
            <p:cNvPr id="68" name="Google Shape;68;p5"/>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5"/>
          <p:cNvSpPr txBox="1"/>
          <p:nvPr>
            <p:ph idx="1" type="subTitle"/>
          </p:nvPr>
        </p:nvSpPr>
        <p:spPr>
          <a:xfrm>
            <a:off x="2018588" y="2495200"/>
            <a:ext cx="2135400" cy="554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sie"/>
              <a:buNone/>
              <a:defRPr sz="2400">
                <a:latin typeface="Elsie"/>
                <a:ea typeface="Elsie"/>
                <a:cs typeface="Elsie"/>
                <a:sym typeface="Elsie"/>
              </a:defRPr>
            </a:lvl1pPr>
            <a:lvl2pPr lvl="1" algn="ctr">
              <a:lnSpc>
                <a:spcPct val="100000"/>
              </a:lnSpc>
              <a:spcBef>
                <a:spcPts val="0"/>
              </a:spcBef>
              <a:spcAft>
                <a:spcPts val="0"/>
              </a:spcAft>
              <a:buSzPts val="2400"/>
              <a:buFont typeface="Elsie"/>
              <a:buNone/>
              <a:defRPr sz="2400">
                <a:latin typeface="Elsie"/>
                <a:ea typeface="Elsie"/>
                <a:cs typeface="Elsie"/>
                <a:sym typeface="Elsie"/>
              </a:defRPr>
            </a:lvl2pPr>
            <a:lvl3pPr lvl="2" algn="ctr">
              <a:lnSpc>
                <a:spcPct val="100000"/>
              </a:lnSpc>
              <a:spcBef>
                <a:spcPts val="0"/>
              </a:spcBef>
              <a:spcAft>
                <a:spcPts val="0"/>
              </a:spcAft>
              <a:buSzPts val="2400"/>
              <a:buFont typeface="Elsie"/>
              <a:buNone/>
              <a:defRPr sz="2400">
                <a:latin typeface="Elsie"/>
                <a:ea typeface="Elsie"/>
                <a:cs typeface="Elsie"/>
                <a:sym typeface="Elsie"/>
              </a:defRPr>
            </a:lvl3pPr>
            <a:lvl4pPr lvl="3" algn="ctr">
              <a:lnSpc>
                <a:spcPct val="100000"/>
              </a:lnSpc>
              <a:spcBef>
                <a:spcPts val="0"/>
              </a:spcBef>
              <a:spcAft>
                <a:spcPts val="0"/>
              </a:spcAft>
              <a:buSzPts val="2400"/>
              <a:buFont typeface="Elsie"/>
              <a:buNone/>
              <a:defRPr sz="2400">
                <a:latin typeface="Elsie"/>
                <a:ea typeface="Elsie"/>
                <a:cs typeface="Elsie"/>
                <a:sym typeface="Elsie"/>
              </a:defRPr>
            </a:lvl4pPr>
            <a:lvl5pPr lvl="4" algn="ctr">
              <a:lnSpc>
                <a:spcPct val="100000"/>
              </a:lnSpc>
              <a:spcBef>
                <a:spcPts val="0"/>
              </a:spcBef>
              <a:spcAft>
                <a:spcPts val="0"/>
              </a:spcAft>
              <a:buSzPts val="2400"/>
              <a:buFont typeface="Elsie"/>
              <a:buNone/>
              <a:defRPr sz="2400">
                <a:latin typeface="Elsie"/>
                <a:ea typeface="Elsie"/>
                <a:cs typeface="Elsie"/>
                <a:sym typeface="Elsie"/>
              </a:defRPr>
            </a:lvl5pPr>
            <a:lvl6pPr lvl="5" algn="ctr">
              <a:lnSpc>
                <a:spcPct val="100000"/>
              </a:lnSpc>
              <a:spcBef>
                <a:spcPts val="0"/>
              </a:spcBef>
              <a:spcAft>
                <a:spcPts val="0"/>
              </a:spcAft>
              <a:buSzPts val="2400"/>
              <a:buFont typeface="Elsie"/>
              <a:buNone/>
              <a:defRPr sz="2400">
                <a:latin typeface="Elsie"/>
                <a:ea typeface="Elsie"/>
                <a:cs typeface="Elsie"/>
                <a:sym typeface="Elsie"/>
              </a:defRPr>
            </a:lvl6pPr>
            <a:lvl7pPr lvl="6" algn="ctr">
              <a:lnSpc>
                <a:spcPct val="100000"/>
              </a:lnSpc>
              <a:spcBef>
                <a:spcPts val="0"/>
              </a:spcBef>
              <a:spcAft>
                <a:spcPts val="0"/>
              </a:spcAft>
              <a:buSzPts val="2400"/>
              <a:buFont typeface="Elsie"/>
              <a:buNone/>
              <a:defRPr sz="2400">
                <a:latin typeface="Elsie"/>
                <a:ea typeface="Elsie"/>
                <a:cs typeface="Elsie"/>
                <a:sym typeface="Elsie"/>
              </a:defRPr>
            </a:lvl7pPr>
            <a:lvl8pPr lvl="7" algn="ctr">
              <a:lnSpc>
                <a:spcPct val="100000"/>
              </a:lnSpc>
              <a:spcBef>
                <a:spcPts val="0"/>
              </a:spcBef>
              <a:spcAft>
                <a:spcPts val="0"/>
              </a:spcAft>
              <a:buSzPts val="2400"/>
              <a:buFont typeface="Elsie"/>
              <a:buNone/>
              <a:defRPr sz="2400">
                <a:latin typeface="Elsie"/>
                <a:ea typeface="Elsie"/>
                <a:cs typeface="Elsie"/>
                <a:sym typeface="Elsie"/>
              </a:defRPr>
            </a:lvl8pPr>
            <a:lvl9pPr lvl="8" algn="ctr">
              <a:lnSpc>
                <a:spcPct val="100000"/>
              </a:lnSpc>
              <a:spcBef>
                <a:spcPts val="0"/>
              </a:spcBef>
              <a:spcAft>
                <a:spcPts val="0"/>
              </a:spcAft>
              <a:buSzPts val="2400"/>
              <a:buFont typeface="Elsie"/>
              <a:buNone/>
              <a:defRPr sz="2400">
                <a:latin typeface="Elsie"/>
                <a:ea typeface="Elsie"/>
                <a:cs typeface="Elsie"/>
                <a:sym typeface="Elsie"/>
              </a:defRPr>
            </a:lvl9pPr>
          </a:lstStyle>
          <a:p/>
        </p:txBody>
      </p:sp>
      <p:sp>
        <p:nvSpPr>
          <p:cNvPr id="71" name="Google Shape;71;p5"/>
          <p:cNvSpPr txBox="1"/>
          <p:nvPr>
            <p:ph idx="2" type="subTitle"/>
          </p:nvPr>
        </p:nvSpPr>
        <p:spPr>
          <a:xfrm>
            <a:off x="4990013" y="2495200"/>
            <a:ext cx="21354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Elsie"/>
              <a:buNone/>
              <a:defRPr sz="2400">
                <a:latin typeface="Elsie"/>
                <a:ea typeface="Elsie"/>
                <a:cs typeface="Elsie"/>
                <a:sym typeface="Elsie"/>
              </a:defRPr>
            </a:lvl1pPr>
            <a:lvl2pPr lvl="1" rtl="0" algn="ctr">
              <a:lnSpc>
                <a:spcPct val="100000"/>
              </a:lnSpc>
              <a:spcBef>
                <a:spcPts val="0"/>
              </a:spcBef>
              <a:spcAft>
                <a:spcPts val="0"/>
              </a:spcAft>
              <a:buSzPts val="2400"/>
              <a:buFont typeface="Elsie"/>
              <a:buNone/>
              <a:defRPr sz="2400">
                <a:latin typeface="Elsie"/>
                <a:ea typeface="Elsie"/>
                <a:cs typeface="Elsie"/>
                <a:sym typeface="Elsie"/>
              </a:defRPr>
            </a:lvl2pPr>
            <a:lvl3pPr lvl="2" rtl="0" algn="ctr">
              <a:lnSpc>
                <a:spcPct val="100000"/>
              </a:lnSpc>
              <a:spcBef>
                <a:spcPts val="0"/>
              </a:spcBef>
              <a:spcAft>
                <a:spcPts val="0"/>
              </a:spcAft>
              <a:buSzPts val="2400"/>
              <a:buFont typeface="Elsie"/>
              <a:buNone/>
              <a:defRPr sz="2400">
                <a:latin typeface="Elsie"/>
                <a:ea typeface="Elsie"/>
                <a:cs typeface="Elsie"/>
                <a:sym typeface="Elsie"/>
              </a:defRPr>
            </a:lvl3pPr>
            <a:lvl4pPr lvl="3" rtl="0" algn="ctr">
              <a:lnSpc>
                <a:spcPct val="100000"/>
              </a:lnSpc>
              <a:spcBef>
                <a:spcPts val="0"/>
              </a:spcBef>
              <a:spcAft>
                <a:spcPts val="0"/>
              </a:spcAft>
              <a:buSzPts val="2400"/>
              <a:buFont typeface="Elsie"/>
              <a:buNone/>
              <a:defRPr sz="2400">
                <a:latin typeface="Elsie"/>
                <a:ea typeface="Elsie"/>
                <a:cs typeface="Elsie"/>
                <a:sym typeface="Elsie"/>
              </a:defRPr>
            </a:lvl4pPr>
            <a:lvl5pPr lvl="4" rtl="0" algn="ctr">
              <a:lnSpc>
                <a:spcPct val="100000"/>
              </a:lnSpc>
              <a:spcBef>
                <a:spcPts val="0"/>
              </a:spcBef>
              <a:spcAft>
                <a:spcPts val="0"/>
              </a:spcAft>
              <a:buSzPts val="2400"/>
              <a:buFont typeface="Elsie"/>
              <a:buNone/>
              <a:defRPr sz="2400">
                <a:latin typeface="Elsie"/>
                <a:ea typeface="Elsie"/>
                <a:cs typeface="Elsie"/>
                <a:sym typeface="Elsie"/>
              </a:defRPr>
            </a:lvl5pPr>
            <a:lvl6pPr lvl="5" rtl="0" algn="ctr">
              <a:lnSpc>
                <a:spcPct val="100000"/>
              </a:lnSpc>
              <a:spcBef>
                <a:spcPts val="0"/>
              </a:spcBef>
              <a:spcAft>
                <a:spcPts val="0"/>
              </a:spcAft>
              <a:buSzPts val="2400"/>
              <a:buFont typeface="Elsie"/>
              <a:buNone/>
              <a:defRPr sz="2400">
                <a:latin typeface="Elsie"/>
                <a:ea typeface="Elsie"/>
                <a:cs typeface="Elsie"/>
                <a:sym typeface="Elsie"/>
              </a:defRPr>
            </a:lvl6pPr>
            <a:lvl7pPr lvl="6" rtl="0" algn="ctr">
              <a:lnSpc>
                <a:spcPct val="100000"/>
              </a:lnSpc>
              <a:spcBef>
                <a:spcPts val="0"/>
              </a:spcBef>
              <a:spcAft>
                <a:spcPts val="0"/>
              </a:spcAft>
              <a:buSzPts val="2400"/>
              <a:buFont typeface="Elsie"/>
              <a:buNone/>
              <a:defRPr sz="2400">
                <a:latin typeface="Elsie"/>
                <a:ea typeface="Elsie"/>
                <a:cs typeface="Elsie"/>
                <a:sym typeface="Elsie"/>
              </a:defRPr>
            </a:lvl7pPr>
            <a:lvl8pPr lvl="7" rtl="0" algn="ctr">
              <a:lnSpc>
                <a:spcPct val="100000"/>
              </a:lnSpc>
              <a:spcBef>
                <a:spcPts val="0"/>
              </a:spcBef>
              <a:spcAft>
                <a:spcPts val="0"/>
              </a:spcAft>
              <a:buSzPts val="2400"/>
              <a:buFont typeface="Elsie"/>
              <a:buNone/>
              <a:defRPr sz="2400">
                <a:latin typeface="Elsie"/>
                <a:ea typeface="Elsie"/>
                <a:cs typeface="Elsie"/>
                <a:sym typeface="Elsie"/>
              </a:defRPr>
            </a:lvl8pPr>
            <a:lvl9pPr lvl="8" rtl="0" algn="ctr">
              <a:lnSpc>
                <a:spcPct val="100000"/>
              </a:lnSpc>
              <a:spcBef>
                <a:spcPts val="0"/>
              </a:spcBef>
              <a:spcAft>
                <a:spcPts val="0"/>
              </a:spcAft>
              <a:buSzPts val="2400"/>
              <a:buFont typeface="Elsie"/>
              <a:buNone/>
              <a:defRPr sz="2400">
                <a:latin typeface="Elsie"/>
                <a:ea typeface="Elsie"/>
                <a:cs typeface="Elsie"/>
                <a:sym typeface="Elsie"/>
              </a:defRPr>
            </a:lvl9pPr>
          </a:lstStyle>
          <a:p/>
        </p:txBody>
      </p:sp>
      <p:sp>
        <p:nvSpPr>
          <p:cNvPr id="72" name="Google Shape;72;p5"/>
          <p:cNvSpPr txBox="1"/>
          <p:nvPr>
            <p:ph idx="3" type="subTitle"/>
          </p:nvPr>
        </p:nvSpPr>
        <p:spPr>
          <a:xfrm>
            <a:off x="2018600" y="2980000"/>
            <a:ext cx="2135400" cy="12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3" name="Google Shape;73;p5"/>
          <p:cNvSpPr txBox="1"/>
          <p:nvPr>
            <p:ph idx="4" type="subTitle"/>
          </p:nvPr>
        </p:nvSpPr>
        <p:spPr>
          <a:xfrm>
            <a:off x="4990025" y="2980000"/>
            <a:ext cx="2135400" cy="12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4" name="Google Shape;7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pic>
        <p:nvPicPr>
          <p:cNvPr id="76" name="Google Shape;76;p6"/>
          <p:cNvPicPr preferRelativeResize="0"/>
          <p:nvPr/>
        </p:nvPicPr>
        <p:blipFill>
          <a:blip r:embed="rId2">
            <a:alphaModFix amt="80000"/>
          </a:blip>
          <a:stretch>
            <a:fillRect/>
          </a:stretch>
        </p:blipFill>
        <p:spPr>
          <a:xfrm rot="-1329456">
            <a:off x="-2025123" y="4526301"/>
            <a:ext cx="3334940" cy="2781674"/>
          </a:xfrm>
          <a:prstGeom prst="rect">
            <a:avLst/>
          </a:prstGeom>
          <a:noFill/>
          <a:ln>
            <a:noFill/>
          </a:ln>
        </p:spPr>
      </p:pic>
      <p:pic>
        <p:nvPicPr>
          <p:cNvPr id="77" name="Google Shape;77;p6"/>
          <p:cNvPicPr preferRelativeResize="0"/>
          <p:nvPr/>
        </p:nvPicPr>
        <p:blipFill>
          <a:blip r:embed="rId3">
            <a:alphaModFix/>
          </a:blip>
          <a:stretch>
            <a:fillRect/>
          </a:stretch>
        </p:blipFill>
        <p:spPr>
          <a:xfrm>
            <a:off x="-2156073" y="-2701584"/>
            <a:ext cx="4244610" cy="4149461"/>
          </a:xfrm>
          <a:prstGeom prst="rect">
            <a:avLst/>
          </a:prstGeom>
          <a:noFill/>
          <a:ln>
            <a:noFill/>
          </a:ln>
        </p:spPr>
      </p:pic>
      <p:pic>
        <p:nvPicPr>
          <p:cNvPr id="78" name="Google Shape;78;p6"/>
          <p:cNvPicPr preferRelativeResize="0"/>
          <p:nvPr/>
        </p:nvPicPr>
        <p:blipFill>
          <a:blip r:embed="rId4">
            <a:alphaModFix/>
          </a:blip>
          <a:stretch>
            <a:fillRect/>
          </a:stretch>
        </p:blipFill>
        <p:spPr>
          <a:xfrm flipH="1" rot="5400000">
            <a:off x="8559390" y="3448634"/>
            <a:ext cx="2438141" cy="4149461"/>
          </a:xfrm>
          <a:prstGeom prst="rect">
            <a:avLst/>
          </a:prstGeom>
          <a:noFill/>
          <a:ln>
            <a:noFill/>
          </a:ln>
        </p:spPr>
      </p:pic>
      <p:pic>
        <p:nvPicPr>
          <p:cNvPr id="79" name="Google Shape;79;p6"/>
          <p:cNvPicPr preferRelativeResize="0"/>
          <p:nvPr/>
        </p:nvPicPr>
        <p:blipFill>
          <a:blip r:embed="rId5">
            <a:alphaModFix/>
          </a:blip>
          <a:stretch>
            <a:fillRect/>
          </a:stretch>
        </p:blipFill>
        <p:spPr>
          <a:xfrm>
            <a:off x="8125245" y="-1657825"/>
            <a:ext cx="5037385" cy="5143501"/>
          </a:xfrm>
          <a:prstGeom prst="rect">
            <a:avLst/>
          </a:prstGeom>
          <a:noFill/>
          <a:ln>
            <a:noFill/>
          </a:ln>
        </p:spPr>
      </p:pic>
      <p:grpSp>
        <p:nvGrpSpPr>
          <p:cNvPr id="80" name="Google Shape;80;p6"/>
          <p:cNvGrpSpPr/>
          <p:nvPr/>
        </p:nvGrpSpPr>
        <p:grpSpPr>
          <a:xfrm rot="-6395962">
            <a:off x="-3192721" y="3853863"/>
            <a:ext cx="6773715" cy="3032636"/>
            <a:chOff x="-2179296" y="-1575346"/>
            <a:chExt cx="6773190" cy="3032401"/>
          </a:xfrm>
        </p:grpSpPr>
        <p:sp>
          <p:nvSpPr>
            <p:cNvPr id="81" name="Google Shape;81;p6"/>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6"/>
          <p:cNvGrpSpPr/>
          <p:nvPr/>
        </p:nvGrpSpPr>
        <p:grpSpPr>
          <a:xfrm>
            <a:off x="7703714" y="-1560286"/>
            <a:ext cx="3552752" cy="3572522"/>
            <a:chOff x="7703714" y="-1560286"/>
            <a:chExt cx="3552752" cy="3572522"/>
          </a:xfrm>
        </p:grpSpPr>
        <p:sp>
          <p:nvSpPr>
            <p:cNvPr id="84" name="Google Shape;84;p6"/>
            <p:cNvSpPr/>
            <p:nvPr/>
          </p:nvSpPr>
          <p:spPr>
            <a:xfrm rot="-1552978">
              <a:off x="8451351" y="-1185457"/>
              <a:ext cx="2335266" cy="2689257"/>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rot="-1552978">
              <a:off x="8173563" y="-1051849"/>
              <a:ext cx="2335266" cy="2689257"/>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pic>
        <p:nvPicPr>
          <p:cNvPr id="88" name="Google Shape;88;p7"/>
          <p:cNvPicPr preferRelativeResize="0"/>
          <p:nvPr/>
        </p:nvPicPr>
        <p:blipFill>
          <a:blip r:embed="rId2">
            <a:alphaModFix/>
          </a:blip>
          <a:stretch>
            <a:fillRect/>
          </a:stretch>
        </p:blipFill>
        <p:spPr>
          <a:xfrm>
            <a:off x="1747690" y="4256129"/>
            <a:ext cx="4244610" cy="4149461"/>
          </a:xfrm>
          <a:prstGeom prst="rect">
            <a:avLst/>
          </a:prstGeom>
          <a:noFill/>
          <a:ln>
            <a:noFill/>
          </a:ln>
        </p:spPr>
      </p:pic>
      <p:pic>
        <p:nvPicPr>
          <p:cNvPr id="89" name="Google Shape;89;p7"/>
          <p:cNvPicPr preferRelativeResize="0"/>
          <p:nvPr/>
        </p:nvPicPr>
        <p:blipFill>
          <a:blip r:embed="rId3">
            <a:alphaModFix/>
          </a:blip>
          <a:stretch>
            <a:fillRect/>
          </a:stretch>
        </p:blipFill>
        <p:spPr>
          <a:xfrm>
            <a:off x="-1121423" y="-2383504"/>
            <a:ext cx="2438141" cy="4149461"/>
          </a:xfrm>
          <a:prstGeom prst="rect">
            <a:avLst/>
          </a:prstGeom>
          <a:noFill/>
          <a:ln>
            <a:noFill/>
          </a:ln>
        </p:spPr>
      </p:pic>
      <p:grpSp>
        <p:nvGrpSpPr>
          <p:cNvPr id="90" name="Google Shape;90;p7"/>
          <p:cNvGrpSpPr/>
          <p:nvPr/>
        </p:nvGrpSpPr>
        <p:grpSpPr>
          <a:xfrm>
            <a:off x="-2204585" y="2471080"/>
            <a:ext cx="4124011" cy="4274827"/>
            <a:chOff x="-1006197" y="2528167"/>
            <a:chExt cx="4124011" cy="4274827"/>
          </a:xfrm>
        </p:grpSpPr>
        <p:sp>
          <p:nvSpPr>
            <p:cNvPr id="91" name="Google Shape;91;p7"/>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7"/>
          <p:cNvGrpSpPr/>
          <p:nvPr/>
        </p:nvGrpSpPr>
        <p:grpSpPr>
          <a:xfrm>
            <a:off x="-1121421" y="-1824971"/>
            <a:ext cx="6773190" cy="3032401"/>
            <a:chOff x="-2179296" y="-1575346"/>
            <a:chExt cx="6773190" cy="3032401"/>
          </a:xfrm>
        </p:grpSpPr>
        <p:sp>
          <p:nvSpPr>
            <p:cNvPr id="94" name="Google Shape;94;p7"/>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7"/>
          <p:cNvGrpSpPr/>
          <p:nvPr/>
        </p:nvGrpSpPr>
        <p:grpSpPr>
          <a:xfrm>
            <a:off x="5667539" y="3798001"/>
            <a:ext cx="4599325" cy="4494817"/>
            <a:chOff x="5667539" y="3798001"/>
            <a:chExt cx="4599325" cy="4494817"/>
          </a:xfrm>
        </p:grpSpPr>
        <p:sp>
          <p:nvSpPr>
            <p:cNvPr id="97" name="Google Shape;97;p7"/>
            <p:cNvSpPr/>
            <p:nvPr/>
          </p:nvSpPr>
          <p:spPr>
            <a:xfrm rot="6406817">
              <a:off x="6389933" y="4334470"/>
              <a:ext cx="3242596" cy="3734123"/>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rot="6406817">
              <a:off x="6301873" y="4022226"/>
              <a:ext cx="3242596" cy="3734123"/>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type="title"/>
          </p:nvPr>
        </p:nvSpPr>
        <p:spPr>
          <a:xfrm>
            <a:off x="867025" y="1238400"/>
            <a:ext cx="3525900" cy="15585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SzPts val="3500"/>
              <a:buNone/>
              <a:defRPr/>
            </a:lvl1pPr>
            <a:lvl2pPr lvl="1" rtl="0">
              <a:lnSpc>
                <a:spcPct val="85000"/>
              </a:lnSpc>
              <a:spcBef>
                <a:spcPts val="0"/>
              </a:spcBef>
              <a:spcAft>
                <a:spcPts val="0"/>
              </a:spcAft>
              <a:buSzPts val="3500"/>
              <a:buNone/>
              <a:defRPr/>
            </a:lvl2pPr>
            <a:lvl3pPr lvl="2" rtl="0">
              <a:lnSpc>
                <a:spcPct val="85000"/>
              </a:lnSpc>
              <a:spcBef>
                <a:spcPts val="0"/>
              </a:spcBef>
              <a:spcAft>
                <a:spcPts val="0"/>
              </a:spcAft>
              <a:buSzPts val="3500"/>
              <a:buNone/>
              <a:defRPr/>
            </a:lvl3pPr>
            <a:lvl4pPr lvl="3" rtl="0">
              <a:lnSpc>
                <a:spcPct val="85000"/>
              </a:lnSpc>
              <a:spcBef>
                <a:spcPts val="0"/>
              </a:spcBef>
              <a:spcAft>
                <a:spcPts val="0"/>
              </a:spcAft>
              <a:buSzPts val="3500"/>
              <a:buNone/>
              <a:defRPr/>
            </a:lvl4pPr>
            <a:lvl5pPr lvl="4" rtl="0">
              <a:lnSpc>
                <a:spcPct val="85000"/>
              </a:lnSpc>
              <a:spcBef>
                <a:spcPts val="0"/>
              </a:spcBef>
              <a:spcAft>
                <a:spcPts val="0"/>
              </a:spcAft>
              <a:buSzPts val="3500"/>
              <a:buNone/>
              <a:defRPr/>
            </a:lvl5pPr>
            <a:lvl6pPr lvl="5" rtl="0">
              <a:lnSpc>
                <a:spcPct val="85000"/>
              </a:lnSpc>
              <a:spcBef>
                <a:spcPts val="0"/>
              </a:spcBef>
              <a:spcAft>
                <a:spcPts val="0"/>
              </a:spcAft>
              <a:buSzPts val="3500"/>
              <a:buNone/>
              <a:defRPr/>
            </a:lvl6pPr>
            <a:lvl7pPr lvl="6" rtl="0">
              <a:lnSpc>
                <a:spcPct val="85000"/>
              </a:lnSpc>
              <a:spcBef>
                <a:spcPts val="0"/>
              </a:spcBef>
              <a:spcAft>
                <a:spcPts val="0"/>
              </a:spcAft>
              <a:buSzPts val="3500"/>
              <a:buNone/>
              <a:defRPr/>
            </a:lvl7pPr>
            <a:lvl8pPr lvl="7" rtl="0">
              <a:lnSpc>
                <a:spcPct val="85000"/>
              </a:lnSpc>
              <a:spcBef>
                <a:spcPts val="0"/>
              </a:spcBef>
              <a:spcAft>
                <a:spcPts val="0"/>
              </a:spcAft>
              <a:buSzPts val="3500"/>
              <a:buNone/>
              <a:defRPr/>
            </a:lvl8pPr>
            <a:lvl9pPr lvl="8" rtl="0">
              <a:lnSpc>
                <a:spcPct val="85000"/>
              </a:lnSpc>
              <a:spcBef>
                <a:spcPts val="0"/>
              </a:spcBef>
              <a:spcAft>
                <a:spcPts val="0"/>
              </a:spcAft>
              <a:buSzPts val="3500"/>
              <a:buNone/>
              <a:defRPr/>
            </a:lvl9pPr>
          </a:lstStyle>
          <a:p/>
        </p:txBody>
      </p:sp>
      <p:sp>
        <p:nvSpPr>
          <p:cNvPr id="100" name="Google Shape;100;p7"/>
          <p:cNvSpPr txBox="1"/>
          <p:nvPr>
            <p:ph idx="1" type="body"/>
          </p:nvPr>
        </p:nvSpPr>
        <p:spPr>
          <a:xfrm>
            <a:off x="867025" y="2796900"/>
            <a:ext cx="3525900" cy="1108200"/>
          </a:xfrm>
          <a:prstGeom prst="rect">
            <a:avLst/>
          </a:prstGeom>
        </p:spPr>
        <p:txBody>
          <a:bodyPr anchorCtr="0" anchor="t" bIns="91425" lIns="91425" spcFirstLastPara="1" rIns="91425" wrap="square" tIns="91425">
            <a:noAutofit/>
          </a:bodyPr>
          <a:lstStyle>
            <a:lvl1pPr indent="-323850" lvl="0" marL="457200" rtl="0">
              <a:lnSpc>
                <a:spcPct val="115000"/>
              </a:lnSpc>
              <a:spcBef>
                <a:spcPts val="0"/>
              </a:spcBef>
              <a:spcAft>
                <a:spcPts val="0"/>
              </a:spcAft>
              <a:buSzPts val="1500"/>
              <a:buChar char="●"/>
              <a:defRPr sz="1500"/>
            </a:lvl1pPr>
            <a:lvl2pPr indent="-323850" lvl="1" marL="914400" rtl="0">
              <a:lnSpc>
                <a:spcPct val="115000"/>
              </a:lnSpc>
              <a:spcBef>
                <a:spcPts val="0"/>
              </a:spcBef>
              <a:spcAft>
                <a:spcPts val="0"/>
              </a:spcAft>
              <a:buSzPts val="1500"/>
              <a:buChar char="○"/>
              <a:defRPr sz="1500"/>
            </a:lvl2pPr>
            <a:lvl3pPr indent="-323850" lvl="2" marL="1371600" rtl="0">
              <a:lnSpc>
                <a:spcPct val="115000"/>
              </a:lnSpc>
              <a:spcBef>
                <a:spcPts val="0"/>
              </a:spcBef>
              <a:spcAft>
                <a:spcPts val="0"/>
              </a:spcAft>
              <a:buSzPts val="1500"/>
              <a:buChar char="■"/>
              <a:defRPr sz="1500"/>
            </a:lvl3pPr>
            <a:lvl4pPr indent="-323850" lvl="3" marL="1828800" rtl="0">
              <a:lnSpc>
                <a:spcPct val="115000"/>
              </a:lnSpc>
              <a:spcBef>
                <a:spcPts val="0"/>
              </a:spcBef>
              <a:spcAft>
                <a:spcPts val="0"/>
              </a:spcAft>
              <a:buSzPts val="1500"/>
              <a:buChar char="●"/>
              <a:defRPr sz="1500"/>
            </a:lvl4pPr>
            <a:lvl5pPr indent="-323850" lvl="4" marL="2286000" rtl="0">
              <a:lnSpc>
                <a:spcPct val="115000"/>
              </a:lnSpc>
              <a:spcBef>
                <a:spcPts val="0"/>
              </a:spcBef>
              <a:spcAft>
                <a:spcPts val="0"/>
              </a:spcAft>
              <a:buSzPts val="1500"/>
              <a:buChar char="○"/>
              <a:defRPr sz="1500"/>
            </a:lvl5pPr>
            <a:lvl6pPr indent="-323850" lvl="5" marL="2743200" rtl="0">
              <a:lnSpc>
                <a:spcPct val="115000"/>
              </a:lnSpc>
              <a:spcBef>
                <a:spcPts val="0"/>
              </a:spcBef>
              <a:spcAft>
                <a:spcPts val="0"/>
              </a:spcAft>
              <a:buSzPts val="1500"/>
              <a:buChar char="■"/>
              <a:defRPr sz="1500"/>
            </a:lvl6pPr>
            <a:lvl7pPr indent="-323850" lvl="6" marL="3200400" rtl="0">
              <a:lnSpc>
                <a:spcPct val="115000"/>
              </a:lnSpc>
              <a:spcBef>
                <a:spcPts val="0"/>
              </a:spcBef>
              <a:spcAft>
                <a:spcPts val="0"/>
              </a:spcAft>
              <a:buSzPts val="1500"/>
              <a:buChar char="●"/>
              <a:defRPr sz="1500"/>
            </a:lvl7pPr>
            <a:lvl8pPr indent="-323850" lvl="7" marL="3657600" rtl="0">
              <a:lnSpc>
                <a:spcPct val="115000"/>
              </a:lnSpc>
              <a:spcBef>
                <a:spcPts val="0"/>
              </a:spcBef>
              <a:spcAft>
                <a:spcPts val="0"/>
              </a:spcAft>
              <a:buSzPts val="1500"/>
              <a:buChar char="○"/>
              <a:defRPr sz="1500"/>
            </a:lvl8pPr>
            <a:lvl9pPr indent="-323850" lvl="8" marL="4114800" rtl="0">
              <a:lnSpc>
                <a:spcPct val="115000"/>
              </a:lnSpc>
              <a:spcBef>
                <a:spcPts val="0"/>
              </a:spcBef>
              <a:spcAft>
                <a:spcPts val="0"/>
              </a:spcAft>
              <a:buSzPts val="1500"/>
              <a:buChar char="■"/>
              <a:defRPr sz="15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sp>
        <p:nvSpPr>
          <p:cNvPr id="102" name="Google Shape;102;p8"/>
          <p:cNvSpPr txBox="1"/>
          <p:nvPr>
            <p:ph type="title"/>
          </p:nvPr>
        </p:nvSpPr>
        <p:spPr>
          <a:xfrm>
            <a:off x="2007900" y="1431600"/>
            <a:ext cx="51282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9600"/>
              <a:buNone/>
              <a:defRPr sz="5500"/>
            </a:lvl1pPr>
            <a:lvl2pPr lvl="1" algn="ctr">
              <a:lnSpc>
                <a:spcPct val="80000"/>
              </a:lnSpc>
              <a:spcBef>
                <a:spcPts val="0"/>
              </a:spcBef>
              <a:spcAft>
                <a:spcPts val="0"/>
              </a:spcAft>
              <a:buSzPts val="9600"/>
              <a:buNone/>
              <a:defRPr sz="9600"/>
            </a:lvl2pPr>
            <a:lvl3pPr lvl="2" algn="ctr">
              <a:lnSpc>
                <a:spcPct val="80000"/>
              </a:lnSpc>
              <a:spcBef>
                <a:spcPts val="0"/>
              </a:spcBef>
              <a:spcAft>
                <a:spcPts val="0"/>
              </a:spcAft>
              <a:buSzPts val="9600"/>
              <a:buNone/>
              <a:defRPr sz="9600"/>
            </a:lvl3pPr>
            <a:lvl4pPr lvl="3" algn="ctr">
              <a:lnSpc>
                <a:spcPct val="80000"/>
              </a:lnSpc>
              <a:spcBef>
                <a:spcPts val="0"/>
              </a:spcBef>
              <a:spcAft>
                <a:spcPts val="0"/>
              </a:spcAft>
              <a:buSzPts val="9600"/>
              <a:buNone/>
              <a:defRPr sz="9600"/>
            </a:lvl4pPr>
            <a:lvl5pPr lvl="4" algn="ctr">
              <a:lnSpc>
                <a:spcPct val="80000"/>
              </a:lnSpc>
              <a:spcBef>
                <a:spcPts val="0"/>
              </a:spcBef>
              <a:spcAft>
                <a:spcPts val="0"/>
              </a:spcAft>
              <a:buSzPts val="9600"/>
              <a:buNone/>
              <a:defRPr sz="9600"/>
            </a:lvl5pPr>
            <a:lvl6pPr lvl="5" algn="ctr">
              <a:lnSpc>
                <a:spcPct val="80000"/>
              </a:lnSpc>
              <a:spcBef>
                <a:spcPts val="0"/>
              </a:spcBef>
              <a:spcAft>
                <a:spcPts val="0"/>
              </a:spcAft>
              <a:buSzPts val="9600"/>
              <a:buNone/>
              <a:defRPr sz="9600"/>
            </a:lvl6pPr>
            <a:lvl7pPr lvl="6" algn="ctr">
              <a:lnSpc>
                <a:spcPct val="80000"/>
              </a:lnSpc>
              <a:spcBef>
                <a:spcPts val="0"/>
              </a:spcBef>
              <a:spcAft>
                <a:spcPts val="0"/>
              </a:spcAft>
              <a:buSzPts val="9600"/>
              <a:buNone/>
              <a:defRPr sz="9600"/>
            </a:lvl7pPr>
            <a:lvl8pPr lvl="7" algn="ctr">
              <a:lnSpc>
                <a:spcPct val="80000"/>
              </a:lnSpc>
              <a:spcBef>
                <a:spcPts val="0"/>
              </a:spcBef>
              <a:spcAft>
                <a:spcPts val="0"/>
              </a:spcAft>
              <a:buSzPts val="9600"/>
              <a:buNone/>
              <a:defRPr sz="9600"/>
            </a:lvl8pPr>
            <a:lvl9pPr lvl="8" algn="ctr">
              <a:lnSpc>
                <a:spcPct val="80000"/>
              </a:lnSpc>
              <a:spcBef>
                <a:spcPts val="0"/>
              </a:spcBef>
              <a:spcAft>
                <a:spcPts val="0"/>
              </a:spcAft>
              <a:buSzPts val="9600"/>
              <a:buNone/>
              <a:defRPr sz="9600"/>
            </a:lvl9pPr>
          </a:lstStyle>
          <a:p/>
        </p:txBody>
      </p:sp>
      <p:sp>
        <p:nvSpPr>
          <p:cNvPr id="103" name="Google Shape;103;p8"/>
          <p:cNvSpPr txBox="1"/>
          <p:nvPr>
            <p:ph idx="1" type="subTitle"/>
          </p:nvPr>
        </p:nvSpPr>
        <p:spPr>
          <a:xfrm>
            <a:off x="2763150" y="415500"/>
            <a:ext cx="3617700" cy="409500"/>
          </a:xfrm>
          <a:prstGeom prst="rect">
            <a:avLst/>
          </a:prstGeom>
        </p:spPr>
        <p:txBody>
          <a:bodyPr anchorCtr="0" anchor="t" bIns="91425" lIns="91425" spcFirstLastPara="1" rIns="91425" wrap="square" tIns="91425">
            <a:noAutofit/>
          </a:bodyPr>
          <a:lstStyle>
            <a:lvl1pPr lvl="0" rtl="0" algn="ctr">
              <a:lnSpc>
                <a:spcPct val="85000"/>
              </a:lnSpc>
              <a:spcBef>
                <a:spcPts val="0"/>
              </a:spcBef>
              <a:spcAft>
                <a:spcPts val="0"/>
              </a:spcAft>
              <a:buSzPts val="3000"/>
              <a:buFont typeface="Elsie"/>
              <a:buNone/>
              <a:defRPr sz="3000">
                <a:latin typeface="Elsie"/>
                <a:ea typeface="Elsie"/>
                <a:cs typeface="Elsie"/>
                <a:sym typeface="Elsie"/>
              </a:defRPr>
            </a:lvl1pPr>
            <a:lvl2pPr lvl="1" rtl="0" algn="ctr">
              <a:lnSpc>
                <a:spcPct val="85000"/>
              </a:lnSpc>
              <a:spcBef>
                <a:spcPts val="0"/>
              </a:spcBef>
              <a:spcAft>
                <a:spcPts val="0"/>
              </a:spcAft>
              <a:buSzPts val="3000"/>
              <a:buFont typeface="Elsie"/>
              <a:buNone/>
              <a:defRPr sz="3000">
                <a:latin typeface="Elsie"/>
                <a:ea typeface="Elsie"/>
                <a:cs typeface="Elsie"/>
                <a:sym typeface="Elsie"/>
              </a:defRPr>
            </a:lvl2pPr>
            <a:lvl3pPr lvl="2" rtl="0" algn="ctr">
              <a:lnSpc>
                <a:spcPct val="85000"/>
              </a:lnSpc>
              <a:spcBef>
                <a:spcPts val="0"/>
              </a:spcBef>
              <a:spcAft>
                <a:spcPts val="0"/>
              </a:spcAft>
              <a:buSzPts val="3000"/>
              <a:buFont typeface="Elsie"/>
              <a:buNone/>
              <a:defRPr sz="3000">
                <a:latin typeface="Elsie"/>
                <a:ea typeface="Elsie"/>
                <a:cs typeface="Elsie"/>
                <a:sym typeface="Elsie"/>
              </a:defRPr>
            </a:lvl3pPr>
            <a:lvl4pPr lvl="3" rtl="0" algn="ctr">
              <a:lnSpc>
                <a:spcPct val="85000"/>
              </a:lnSpc>
              <a:spcBef>
                <a:spcPts val="0"/>
              </a:spcBef>
              <a:spcAft>
                <a:spcPts val="0"/>
              </a:spcAft>
              <a:buSzPts val="3000"/>
              <a:buFont typeface="Elsie"/>
              <a:buNone/>
              <a:defRPr sz="3000">
                <a:latin typeface="Elsie"/>
                <a:ea typeface="Elsie"/>
                <a:cs typeface="Elsie"/>
                <a:sym typeface="Elsie"/>
              </a:defRPr>
            </a:lvl4pPr>
            <a:lvl5pPr lvl="4" rtl="0" algn="ctr">
              <a:lnSpc>
                <a:spcPct val="85000"/>
              </a:lnSpc>
              <a:spcBef>
                <a:spcPts val="0"/>
              </a:spcBef>
              <a:spcAft>
                <a:spcPts val="0"/>
              </a:spcAft>
              <a:buSzPts val="3000"/>
              <a:buFont typeface="Elsie"/>
              <a:buNone/>
              <a:defRPr sz="3000">
                <a:latin typeface="Elsie"/>
                <a:ea typeface="Elsie"/>
                <a:cs typeface="Elsie"/>
                <a:sym typeface="Elsie"/>
              </a:defRPr>
            </a:lvl5pPr>
            <a:lvl6pPr lvl="5" rtl="0" algn="ctr">
              <a:lnSpc>
                <a:spcPct val="85000"/>
              </a:lnSpc>
              <a:spcBef>
                <a:spcPts val="0"/>
              </a:spcBef>
              <a:spcAft>
                <a:spcPts val="0"/>
              </a:spcAft>
              <a:buSzPts val="3000"/>
              <a:buFont typeface="Elsie"/>
              <a:buNone/>
              <a:defRPr sz="3000">
                <a:latin typeface="Elsie"/>
                <a:ea typeface="Elsie"/>
                <a:cs typeface="Elsie"/>
                <a:sym typeface="Elsie"/>
              </a:defRPr>
            </a:lvl6pPr>
            <a:lvl7pPr lvl="6" rtl="0" algn="ctr">
              <a:lnSpc>
                <a:spcPct val="85000"/>
              </a:lnSpc>
              <a:spcBef>
                <a:spcPts val="0"/>
              </a:spcBef>
              <a:spcAft>
                <a:spcPts val="0"/>
              </a:spcAft>
              <a:buSzPts val="3000"/>
              <a:buFont typeface="Elsie"/>
              <a:buNone/>
              <a:defRPr sz="3000">
                <a:latin typeface="Elsie"/>
                <a:ea typeface="Elsie"/>
                <a:cs typeface="Elsie"/>
                <a:sym typeface="Elsie"/>
              </a:defRPr>
            </a:lvl7pPr>
            <a:lvl8pPr lvl="7" rtl="0" algn="ctr">
              <a:lnSpc>
                <a:spcPct val="85000"/>
              </a:lnSpc>
              <a:spcBef>
                <a:spcPts val="0"/>
              </a:spcBef>
              <a:spcAft>
                <a:spcPts val="0"/>
              </a:spcAft>
              <a:buSzPts val="3000"/>
              <a:buFont typeface="Elsie"/>
              <a:buNone/>
              <a:defRPr sz="3000">
                <a:latin typeface="Elsie"/>
                <a:ea typeface="Elsie"/>
                <a:cs typeface="Elsie"/>
                <a:sym typeface="Elsie"/>
              </a:defRPr>
            </a:lvl8pPr>
            <a:lvl9pPr lvl="8" rtl="0" algn="ctr">
              <a:lnSpc>
                <a:spcPct val="85000"/>
              </a:lnSpc>
              <a:spcBef>
                <a:spcPts val="0"/>
              </a:spcBef>
              <a:spcAft>
                <a:spcPts val="0"/>
              </a:spcAft>
              <a:buSzPts val="3000"/>
              <a:buFont typeface="Elsie"/>
              <a:buNone/>
              <a:defRPr sz="3000">
                <a:latin typeface="Elsie"/>
                <a:ea typeface="Elsie"/>
                <a:cs typeface="Elsie"/>
                <a:sym typeface="Elsie"/>
              </a:defRPr>
            </a:lvl9pPr>
          </a:lstStyle>
          <a:p/>
        </p:txBody>
      </p:sp>
      <p:pic>
        <p:nvPicPr>
          <p:cNvPr id="104" name="Google Shape;104;p8"/>
          <p:cNvPicPr preferRelativeResize="0"/>
          <p:nvPr/>
        </p:nvPicPr>
        <p:blipFill>
          <a:blip r:embed="rId2">
            <a:alphaModFix/>
          </a:blip>
          <a:stretch>
            <a:fillRect/>
          </a:stretch>
        </p:blipFill>
        <p:spPr>
          <a:xfrm flipH="1">
            <a:off x="-1697626" y="-2080925"/>
            <a:ext cx="3856249" cy="3937500"/>
          </a:xfrm>
          <a:prstGeom prst="rect">
            <a:avLst/>
          </a:prstGeom>
          <a:noFill/>
          <a:ln>
            <a:noFill/>
          </a:ln>
        </p:spPr>
      </p:pic>
      <p:grpSp>
        <p:nvGrpSpPr>
          <p:cNvPr id="105" name="Google Shape;105;p8"/>
          <p:cNvGrpSpPr/>
          <p:nvPr/>
        </p:nvGrpSpPr>
        <p:grpSpPr>
          <a:xfrm flipH="1" rot="-2076991">
            <a:off x="-2466676" y="-1989018"/>
            <a:ext cx="6667102" cy="3753718"/>
            <a:chOff x="7274312" y="-897226"/>
            <a:chExt cx="6666880" cy="3753593"/>
          </a:xfrm>
        </p:grpSpPr>
        <p:sp>
          <p:nvSpPr>
            <p:cNvPr id="106" name="Google Shape;106;p8"/>
            <p:cNvSpPr/>
            <p:nvPr/>
          </p:nvSpPr>
          <p:spPr>
            <a:xfrm flipH="1" rot="-9601055">
              <a:off x="8689318" y="505166"/>
              <a:ext cx="4686734" cy="957378"/>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flipH="1" rot="-9475604">
              <a:off x="7285644" y="301490"/>
              <a:ext cx="6644215" cy="1356161"/>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 name="Google Shape;108;p8"/>
          <p:cNvPicPr preferRelativeResize="0"/>
          <p:nvPr/>
        </p:nvPicPr>
        <p:blipFill>
          <a:blip r:embed="rId3">
            <a:alphaModFix amt="93000"/>
          </a:blip>
          <a:stretch>
            <a:fillRect/>
          </a:stretch>
        </p:blipFill>
        <p:spPr>
          <a:xfrm flipH="1" rot="-10457908">
            <a:off x="4901964" y="-1833173"/>
            <a:ext cx="3137871" cy="2374619"/>
          </a:xfrm>
          <a:prstGeom prst="rect">
            <a:avLst/>
          </a:prstGeom>
          <a:noFill/>
          <a:ln>
            <a:noFill/>
          </a:ln>
        </p:spPr>
      </p:pic>
      <p:pic>
        <p:nvPicPr>
          <p:cNvPr id="109" name="Google Shape;109;p8"/>
          <p:cNvPicPr preferRelativeResize="0"/>
          <p:nvPr/>
        </p:nvPicPr>
        <p:blipFill>
          <a:blip r:embed="rId4">
            <a:alphaModFix/>
          </a:blip>
          <a:stretch>
            <a:fillRect/>
          </a:stretch>
        </p:blipFill>
        <p:spPr>
          <a:xfrm flipH="1" rot="1212540">
            <a:off x="7509311" y="3449541"/>
            <a:ext cx="4244611" cy="4149462"/>
          </a:xfrm>
          <a:prstGeom prst="rect">
            <a:avLst/>
          </a:prstGeom>
          <a:noFill/>
          <a:ln>
            <a:noFill/>
          </a:ln>
        </p:spPr>
      </p:pic>
      <p:grpSp>
        <p:nvGrpSpPr>
          <p:cNvPr id="110" name="Google Shape;110;p8"/>
          <p:cNvGrpSpPr/>
          <p:nvPr/>
        </p:nvGrpSpPr>
        <p:grpSpPr>
          <a:xfrm>
            <a:off x="5799846" y="4356813"/>
            <a:ext cx="6189648" cy="1564346"/>
            <a:chOff x="5799846" y="4356813"/>
            <a:chExt cx="6189648" cy="1564346"/>
          </a:xfrm>
        </p:grpSpPr>
        <p:sp>
          <p:nvSpPr>
            <p:cNvPr id="111" name="Google Shape;111;p8"/>
            <p:cNvSpPr/>
            <p:nvPr/>
          </p:nvSpPr>
          <p:spPr>
            <a:xfrm flipH="1">
              <a:off x="5799846" y="4356813"/>
              <a:ext cx="6189648" cy="1281164"/>
            </a:xfrm>
            <a:custGeom>
              <a:rect b="b" l="l" r="r" t="t"/>
              <a:pathLst>
                <a:path extrusionOk="0" fill="none" h="21875" w="105684">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rot="-175496">
              <a:off x="6102026" y="4639324"/>
              <a:ext cx="5585287" cy="1140076"/>
            </a:xfrm>
            <a:custGeom>
              <a:rect b="b" l="l" r="r" t="t"/>
              <a:pathLst>
                <a:path extrusionOk="0" fill="none" h="27835" w="136365">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 name="Google Shape;113;p8"/>
          <p:cNvPicPr preferRelativeResize="0"/>
          <p:nvPr/>
        </p:nvPicPr>
        <p:blipFill>
          <a:blip r:embed="rId5">
            <a:alphaModFix amt="80000"/>
          </a:blip>
          <a:stretch>
            <a:fillRect/>
          </a:stretch>
        </p:blipFill>
        <p:spPr>
          <a:xfrm flipH="1" rot="-10333108">
            <a:off x="7407930" y="-516255"/>
            <a:ext cx="2640041" cy="2102509"/>
          </a:xfrm>
          <a:prstGeom prst="rect">
            <a:avLst/>
          </a:prstGeom>
          <a:noFill/>
          <a:ln>
            <a:noFill/>
          </a:ln>
        </p:spPr>
      </p:pic>
      <p:pic>
        <p:nvPicPr>
          <p:cNvPr id="114" name="Google Shape;114;p8"/>
          <p:cNvPicPr preferRelativeResize="0"/>
          <p:nvPr/>
        </p:nvPicPr>
        <p:blipFill>
          <a:blip r:embed="rId6">
            <a:alphaModFix amt="80000"/>
          </a:blip>
          <a:stretch>
            <a:fillRect/>
          </a:stretch>
        </p:blipFill>
        <p:spPr>
          <a:xfrm rot="2265846">
            <a:off x="-950223" y="3662076"/>
            <a:ext cx="3334939" cy="2781674"/>
          </a:xfrm>
          <a:prstGeom prst="rect">
            <a:avLst/>
          </a:prstGeom>
          <a:noFill/>
          <a:ln>
            <a:noFill/>
          </a:ln>
        </p:spPr>
      </p:pic>
      <p:grpSp>
        <p:nvGrpSpPr>
          <p:cNvPr id="115" name="Google Shape;115;p8"/>
          <p:cNvGrpSpPr/>
          <p:nvPr/>
        </p:nvGrpSpPr>
        <p:grpSpPr>
          <a:xfrm>
            <a:off x="-1004585" y="2658630"/>
            <a:ext cx="4124011" cy="4274827"/>
            <a:chOff x="-1006197" y="2528167"/>
            <a:chExt cx="4124011" cy="4274827"/>
          </a:xfrm>
        </p:grpSpPr>
        <p:sp>
          <p:nvSpPr>
            <p:cNvPr id="116" name="Google Shape;116;p8"/>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9"/>
          <p:cNvSpPr txBox="1"/>
          <p:nvPr>
            <p:ph type="title"/>
          </p:nvPr>
        </p:nvSpPr>
        <p:spPr>
          <a:xfrm>
            <a:off x="2162100" y="1223750"/>
            <a:ext cx="48198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0" name="Google Shape;120;p9"/>
          <p:cNvSpPr txBox="1"/>
          <p:nvPr>
            <p:ph idx="1" type="subTitle"/>
          </p:nvPr>
        </p:nvSpPr>
        <p:spPr>
          <a:xfrm>
            <a:off x="2162100" y="2065550"/>
            <a:ext cx="4819800" cy="13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pic>
        <p:nvPicPr>
          <p:cNvPr id="121" name="Google Shape;121;p9"/>
          <p:cNvPicPr preferRelativeResize="0"/>
          <p:nvPr/>
        </p:nvPicPr>
        <p:blipFill>
          <a:blip r:embed="rId2">
            <a:alphaModFix/>
          </a:blip>
          <a:stretch>
            <a:fillRect/>
          </a:stretch>
        </p:blipFill>
        <p:spPr>
          <a:xfrm flipH="1" rot="5400000">
            <a:off x="530627" y="3539421"/>
            <a:ext cx="2438141" cy="4149461"/>
          </a:xfrm>
          <a:prstGeom prst="rect">
            <a:avLst/>
          </a:prstGeom>
          <a:noFill/>
          <a:ln>
            <a:noFill/>
          </a:ln>
        </p:spPr>
      </p:pic>
      <p:pic>
        <p:nvPicPr>
          <p:cNvPr id="122" name="Google Shape;122;p9"/>
          <p:cNvPicPr preferRelativeResize="0"/>
          <p:nvPr/>
        </p:nvPicPr>
        <p:blipFill>
          <a:blip r:embed="rId3">
            <a:alphaModFix/>
          </a:blip>
          <a:stretch>
            <a:fillRect/>
          </a:stretch>
        </p:blipFill>
        <p:spPr>
          <a:xfrm flipH="1">
            <a:off x="4946600" y="3988750"/>
            <a:ext cx="3854799" cy="3768400"/>
          </a:xfrm>
          <a:prstGeom prst="rect">
            <a:avLst/>
          </a:prstGeom>
          <a:noFill/>
          <a:ln>
            <a:noFill/>
          </a:ln>
        </p:spPr>
      </p:pic>
      <p:pic>
        <p:nvPicPr>
          <p:cNvPr id="123" name="Google Shape;123;p9"/>
          <p:cNvPicPr preferRelativeResize="0"/>
          <p:nvPr/>
        </p:nvPicPr>
        <p:blipFill>
          <a:blip r:embed="rId2">
            <a:alphaModFix/>
          </a:blip>
          <a:stretch>
            <a:fillRect/>
          </a:stretch>
        </p:blipFill>
        <p:spPr>
          <a:xfrm flipH="1">
            <a:off x="7874952" y="2411571"/>
            <a:ext cx="2438141" cy="4149461"/>
          </a:xfrm>
          <a:prstGeom prst="rect">
            <a:avLst/>
          </a:prstGeom>
          <a:noFill/>
          <a:ln>
            <a:noFill/>
          </a:ln>
        </p:spPr>
      </p:pic>
      <p:pic>
        <p:nvPicPr>
          <p:cNvPr id="124" name="Google Shape;124;p9"/>
          <p:cNvPicPr preferRelativeResize="0"/>
          <p:nvPr/>
        </p:nvPicPr>
        <p:blipFill>
          <a:blip r:embed="rId4">
            <a:alphaModFix amt="80000"/>
          </a:blip>
          <a:stretch>
            <a:fillRect/>
          </a:stretch>
        </p:blipFill>
        <p:spPr>
          <a:xfrm rot="830817">
            <a:off x="7426553" y="-1566311"/>
            <a:ext cx="3334939" cy="2781674"/>
          </a:xfrm>
          <a:prstGeom prst="rect">
            <a:avLst/>
          </a:prstGeom>
          <a:noFill/>
          <a:ln>
            <a:noFill/>
          </a:ln>
        </p:spPr>
      </p:pic>
      <p:pic>
        <p:nvPicPr>
          <p:cNvPr id="125" name="Google Shape;125;p9"/>
          <p:cNvPicPr preferRelativeResize="0"/>
          <p:nvPr/>
        </p:nvPicPr>
        <p:blipFill>
          <a:blip r:embed="rId5">
            <a:alphaModFix amt="80000"/>
          </a:blip>
          <a:stretch>
            <a:fillRect/>
          </a:stretch>
        </p:blipFill>
        <p:spPr>
          <a:xfrm flipH="1">
            <a:off x="-1361795" y="3329671"/>
            <a:ext cx="3004519" cy="2820096"/>
          </a:xfrm>
          <a:prstGeom prst="rect">
            <a:avLst/>
          </a:prstGeom>
          <a:noFill/>
          <a:ln>
            <a:noFill/>
          </a:ln>
        </p:spPr>
      </p:pic>
      <p:pic>
        <p:nvPicPr>
          <p:cNvPr id="126" name="Google Shape;126;p9"/>
          <p:cNvPicPr preferRelativeResize="0"/>
          <p:nvPr/>
        </p:nvPicPr>
        <p:blipFill>
          <a:blip r:embed="rId6">
            <a:alphaModFix/>
          </a:blip>
          <a:stretch>
            <a:fillRect/>
          </a:stretch>
        </p:blipFill>
        <p:spPr>
          <a:xfrm>
            <a:off x="-1371575" y="-2068550"/>
            <a:ext cx="3708050" cy="3786150"/>
          </a:xfrm>
          <a:prstGeom prst="rect">
            <a:avLst/>
          </a:prstGeom>
          <a:noFill/>
          <a:ln>
            <a:noFill/>
          </a:ln>
        </p:spPr>
      </p:pic>
      <p:sp>
        <p:nvSpPr>
          <p:cNvPr id="127" name="Google Shape;127;p9"/>
          <p:cNvSpPr/>
          <p:nvPr/>
        </p:nvSpPr>
        <p:spPr>
          <a:xfrm>
            <a:off x="-1051500" y="4764800"/>
            <a:ext cx="7542596" cy="1698688"/>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9"/>
          <p:cNvGrpSpPr/>
          <p:nvPr/>
        </p:nvGrpSpPr>
        <p:grpSpPr>
          <a:xfrm rot="-6299961">
            <a:off x="6795178" y="-2193626"/>
            <a:ext cx="4354186" cy="4480044"/>
            <a:chOff x="21583575" y="3351663"/>
            <a:chExt cx="1863875" cy="1917750"/>
          </a:xfrm>
        </p:grpSpPr>
        <p:sp>
          <p:nvSpPr>
            <p:cNvPr id="129" name="Google Shape;129;p9"/>
            <p:cNvSpPr/>
            <p:nvPr/>
          </p:nvSpPr>
          <p:spPr>
            <a:xfrm>
              <a:off x="21583575" y="3395688"/>
              <a:ext cx="1544075" cy="1873725"/>
            </a:xfrm>
            <a:custGeom>
              <a:rect b="b" l="l" r="r" t="t"/>
              <a:pathLst>
                <a:path extrusionOk="0" fill="none" h="74949" w="61763">
                  <a:moveTo>
                    <a:pt x="0" y="74949"/>
                  </a:moveTo>
                  <a:cubicBezTo>
                    <a:pt x="1252" y="54508"/>
                    <a:pt x="6211" y="36965"/>
                    <a:pt x="15504" y="23732"/>
                  </a:cubicBezTo>
                  <a:cubicBezTo>
                    <a:pt x="24798" y="10522"/>
                    <a:pt x="47301" y="1020"/>
                    <a:pt x="61762"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21583575" y="3351663"/>
              <a:ext cx="1863875" cy="1551600"/>
            </a:xfrm>
            <a:custGeom>
              <a:rect b="b" l="l" r="r" t="t"/>
              <a:pathLst>
                <a:path extrusionOk="0" fill="none" h="62064" w="74555">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9"/>
          <p:cNvGrpSpPr/>
          <p:nvPr/>
        </p:nvGrpSpPr>
        <p:grpSpPr>
          <a:xfrm>
            <a:off x="-2154359" y="-2231659"/>
            <a:ext cx="5273631" cy="4960699"/>
            <a:chOff x="-2154359" y="-2231659"/>
            <a:chExt cx="5273631" cy="4960699"/>
          </a:xfrm>
        </p:grpSpPr>
        <p:sp>
          <p:nvSpPr>
            <p:cNvPr id="132" name="Google Shape;132;p9"/>
            <p:cNvSpPr/>
            <p:nvPr/>
          </p:nvSpPr>
          <p:spPr>
            <a:xfrm rot="1412825">
              <a:off x="-1137600" y="-1739409"/>
              <a:ext cx="3242620" cy="3734151"/>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rot="8999913">
              <a:off x="-2211955" y="249451"/>
              <a:ext cx="5388822" cy="1213631"/>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pic>
        <p:nvPicPr>
          <p:cNvPr id="135" name="Google Shape;135;p10"/>
          <p:cNvPicPr preferRelativeResize="0"/>
          <p:nvPr/>
        </p:nvPicPr>
        <p:blipFill>
          <a:blip r:embed="rId2">
            <a:alphaModFix/>
          </a:blip>
          <a:stretch>
            <a:fillRect/>
          </a:stretch>
        </p:blipFill>
        <p:spPr>
          <a:xfrm>
            <a:off x="-907249" y="3782177"/>
            <a:ext cx="4276039" cy="4149460"/>
          </a:xfrm>
          <a:prstGeom prst="rect">
            <a:avLst/>
          </a:prstGeom>
          <a:noFill/>
          <a:ln>
            <a:noFill/>
          </a:ln>
        </p:spPr>
      </p:pic>
      <p:pic>
        <p:nvPicPr>
          <p:cNvPr id="136" name="Google Shape;136;p10"/>
          <p:cNvPicPr preferRelativeResize="0"/>
          <p:nvPr/>
        </p:nvPicPr>
        <p:blipFill>
          <a:blip r:embed="rId3">
            <a:alphaModFix/>
          </a:blip>
          <a:stretch>
            <a:fillRect/>
          </a:stretch>
        </p:blipFill>
        <p:spPr>
          <a:xfrm rot="9089411">
            <a:off x="7735134" y="-2049317"/>
            <a:ext cx="3398106" cy="3321933"/>
          </a:xfrm>
          <a:prstGeom prst="rect">
            <a:avLst/>
          </a:prstGeom>
          <a:noFill/>
          <a:ln>
            <a:noFill/>
          </a:ln>
        </p:spPr>
      </p:pic>
      <p:pic>
        <p:nvPicPr>
          <p:cNvPr id="137" name="Google Shape;137;p10"/>
          <p:cNvPicPr preferRelativeResize="0"/>
          <p:nvPr/>
        </p:nvPicPr>
        <p:blipFill>
          <a:blip r:embed="rId4">
            <a:alphaModFix/>
          </a:blip>
          <a:stretch>
            <a:fillRect/>
          </a:stretch>
        </p:blipFill>
        <p:spPr>
          <a:xfrm rot="-5400000">
            <a:off x="6281502" y="3399209"/>
            <a:ext cx="2438141" cy="4149461"/>
          </a:xfrm>
          <a:prstGeom prst="rect">
            <a:avLst/>
          </a:prstGeom>
          <a:noFill/>
          <a:ln>
            <a:noFill/>
          </a:ln>
        </p:spPr>
      </p:pic>
      <p:pic>
        <p:nvPicPr>
          <p:cNvPr id="138" name="Google Shape;138;p10"/>
          <p:cNvPicPr preferRelativeResize="0"/>
          <p:nvPr/>
        </p:nvPicPr>
        <p:blipFill>
          <a:blip r:embed="rId5">
            <a:alphaModFix amt="93000"/>
          </a:blip>
          <a:stretch>
            <a:fillRect/>
          </a:stretch>
        </p:blipFill>
        <p:spPr>
          <a:xfrm rot="4663998">
            <a:off x="-1965237" y="-23234"/>
            <a:ext cx="3137872" cy="2374618"/>
          </a:xfrm>
          <a:prstGeom prst="rect">
            <a:avLst/>
          </a:prstGeom>
          <a:noFill/>
          <a:ln>
            <a:noFill/>
          </a:ln>
        </p:spPr>
      </p:pic>
      <p:grpSp>
        <p:nvGrpSpPr>
          <p:cNvPr id="139" name="Google Shape;139;p10"/>
          <p:cNvGrpSpPr/>
          <p:nvPr/>
        </p:nvGrpSpPr>
        <p:grpSpPr>
          <a:xfrm rot="-596405">
            <a:off x="-3020600" y="-923455"/>
            <a:ext cx="5728740" cy="2564794"/>
            <a:chOff x="-2179296" y="-1575346"/>
            <a:chExt cx="6773190" cy="3032401"/>
          </a:xfrm>
        </p:grpSpPr>
        <p:sp>
          <p:nvSpPr>
            <p:cNvPr id="140" name="Google Shape;140;p10"/>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10"/>
          <p:cNvGrpSpPr/>
          <p:nvPr/>
        </p:nvGrpSpPr>
        <p:grpSpPr>
          <a:xfrm rot="163693">
            <a:off x="-831294" y="2471009"/>
            <a:ext cx="4124149" cy="4274970"/>
            <a:chOff x="-1006197" y="2528167"/>
            <a:chExt cx="4124011" cy="4274827"/>
          </a:xfrm>
        </p:grpSpPr>
        <p:sp>
          <p:nvSpPr>
            <p:cNvPr id="143" name="Google Shape;143;p10"/>
            <p:cNvSpPr/>
            <p:nvPr/>
          </p:nvSpPr>
          <p:spPr>
            <a:xfrm rot="3599952">
              <a:off x="-582431" y="3237252"/>
              <a:ext cx="3230477" cy="2843740"/>
            </a:xfrm>
            <a:custGeom>
              <a:rect b="b" l="l" r="r" t="t"/>
              <a:pathLst>
                <a:path extrusionOk="0" fill="none" h="80951" w="9196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rot="3599952">
              <a:off x="-584296" y="3289291"/>
              <a:ext cx="3346931" cy="2752580"/>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0"/>
          <p:cNvGrpSpPr/>
          <p:nvPr/>
        </p:nvGrpSpPr>
        <p:grpSpPr>
          <a:xfrm>
            <a:off x="7727389" y="-9"/>
            <a:ext cx="4770016" cy="4931076"/>
            <a:chOff x="7727389" y="-9"/>
            <a:chExt cx="4770016" cy="4931076"/>
          </a:xfrm>
        </p:grpSpPr>
        <p:sp>
          <p:nvSpPr>
            <p:cNvPr id="146" name="Google Shape;146;p10"/>
            <p:cNvSpPr/>
            <p:nvPr/>
          </p:nvSpPr>
          <p:spPr>
            <a:xfrm rot="1412825">
              <a:off x="8338287" y="704666"/>
              <a:ext cx="3242620" cy="3734151"/>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rot="1412825">
              <a:off x="8643887" y="492241"/>
              <a:ext cx="3242620" cy="3734151"/>
            </a:xfrm>
            <a:custGeom>
              <a:rect b="b" l="l" r="r" t="t"/>
              <a:pathLst>
                <a:path extrusionOk="0" fill="none" h="68502" w="59485">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0"/>
          <p:cNvSpPr txBox="1"/>
          <p:nvPr>
            <p:ph type="title"/>
          </p:nvPr>
        </p:nvSpPr>
        <p:spPr>
          <a:xfrm>
            <a:off x="720000" y="51655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327300"/>
            <a:ext cx="77139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1pPr>
            <a:lvl2pPr lvl="1" rtl="0" algn="ctr">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2pPr>
            <a:lvl3pPr lvl="2" rtl="0" algn="ctr">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3pPr>
            <a:lvl4pPr lvl="3" rtl="0" algn="ctr">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4pPr>
            <a:lvl5pPr lvl="4" rtl="0" algn="ctr">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5pPr>
            <a:lvl6pPr lvl="5" rtl="0" algn="ctr">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6pPr>
            <a:lvl7pPr lvl="6" rtl="0" algn="ctr">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7pPr>
            <a:lvl8pPr lvl="7" rtl="0" algn="ctr">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8pPr>
            <a:lvl9pPr lvl="8" rtl="0" algn="ctr">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1pPr>
            <a:lvl2pPr indent="-317500" lvl="1" marL="9144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2pPr>
            <a:lvl3pPr indent="-317500" lvl="2" marL="13716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3pPr>
            <a:lvl4pPr indent="-317500" lvl="3" marL="18288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4pPr>
            <a:lvl5pPr indent="-317500" lvl="4" marL="22860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5pPr>
            <a:lvl6pPr indent="-317500" lvl="5" marL="27432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6pPr>
            <a:lvl7pPr indent="-317500" lvl="6" marL="32004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7pPr>
            <a:lvl8pPr indent="-317500" lvl="7" marL="36576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8pPr>
            <a:lvl9pPr indent="-317500" lvl="8" marL="41148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43.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6.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61.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64.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7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7.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68.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7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76.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75.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78.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79.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82.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81.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85.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86.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92.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95.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97.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101.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106.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99.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8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1.png"/><Relationship Id="rId5"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102.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10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8"/>
          <p:cNvSpPr txBox="1"/>
          <p:nvPr>
            <p:ph type="ctrTitle"/>
          </p:nvPr>
        </p:nvSpPr>
        <p:spPr>
          <a:xfrm>
            <a:off x="1464600" y="1438375"/>
            <a:ext cx="6214800" cy="2081700"/>
          </a:xfrm>
          <a:prstGeom prst="rect">
            <a:avLst/>
          </a:prstGeom>
        </p:spPr>
        <p:txBody>
          <a:bodyPr anchorCtr="0" anchor="b" bIns="91425" lIns="91425" spcFirstLastPara="1" rIns="91425" wrap="square" tIns="91425">
            <a:noAutofit/>
          </a:bodyPr>
          <a:lstStyle/>
          <a:p>
            <a:pPr indent="0" lvl="0" marL="0" rtl="0" algn="ctr">
              <a:lnSpc>
                <a:spcPct val="85000"/>
              </a:lnSpc>
              <a:spcBef>
                <a:spcPts val="0"/>
              </a:spcBef>
              <a:spcAft>
                <a:spcPts val="0"/>
              </a:spcAft>
              <a:buNone/>
            </a:pPr>
            <a:r>
              <a:rPr lang="en">
                <a:solidFill>
                  <a:schemeClr val="dk1"/>
                </a:solidFill>
              </a:rPr>
              <a:t>Cifar100</a:t>
            </a:r>
            <a:endParaRPr>
              <a:solidFill>
                <a:schemeClr val="dk1"/>
              </a:solidFill>
            </a:endParaRPr>
          </a:p>
          <a:p>
            <a:pPr indent="0" lvl="0" marL="0" rtl="0" algn="ctr">
              <a:lnSpc>
                <a:spcPct val="85000"/>
              </a:lnSpc>
              <a:spcBef>
                <a:spcPts val="0"/>
              </a:spcBef>
              <a:spcAft>
                <a:spcPts val="0"/>
              </a:spcAft>
              <a:buNone/>
            </a:pPr>
            <a:r>
              <a:rPr lang="en">
                <a:solidFill>
                  <a:schemeClr val="dk1"/>
                </a:solidFill>
              </a:rPr>
              <a:t>Deep Learning</a:t>
            </a:r>
            <a:endParaRPr>
              <a:solidFill>
                <a:schemeClr val="dk1"/>
              </a:solidFill>
            </a:endParaRPr>
          </a:p>
          <a:p>
            <a:pPr indent="0" lvl="0" marL="0" rtl="0" algn="ctr">
              <a:lnSpc>
                <a:spcPct val="85000"/>
              </a:lnSpc>
              <a:spcBef>
                <a:spcPts val="0"/>
              </a:spcBef>
              <a:spcAft>
                <a:spcPts val="0"/>
              </a:spcAft>
              <a:buNone/>
            </a:pPr>
            <a:r>
              <a:rPr lang="en">
                <a:solidFill>
                  <a:schemeClr val="dk1"/>
                </a:solidFill>
              </a:rPr>
              <a:t>ST1504</a:t>
            </a:r>
            <a:endParaRPr>
              <a:solidFill>
                <a:schemeClr val="dk1"/>
              </a:solidFill>
            </a:endParaRPr>
          </a:p>
        </p:txBody>
      </p:sp>
      <p:sp>
        <p:nvSpPr>
          <p:cNvPr id="444" name="Google Shape;444;p28"/>
          <p:cNvSpPr txBox="1"/>
          <p:nvPr>
            <p:ph idx="1" type="subTitle"/>
          </p:nvPr>
        </p:nvSpPr>
        <p:spPr>
          <a:xfrm>
            <a:off x="1669800" y="3479925"/>
            <a:ext cx="58044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Soh Hong Yu</a:t>
            </a:r>
            <a:endParaRPr/>
          </a:p>
          <a:p>
            <a:pPr indent="0" lvl="0" marL="0" rtl="0" algn="ctr">
              <a:spcBef>
                <a:spcPts val="0"/>
              </a:spcBef>
              <a:spcAft>
                <a:spcPts val="0"/>
              </a:spcAft>
              <a:buNone/>
            </a:pPr>
            <a:r>
              <a:rPr lang="en"/>
              <a:t>P2100775</a:t>
            </a:r>
            <a:endParaRPr/>
          </a:p>
          <a:p>
            <a:pPr indent="0" lvl="0" marL="0" rtl="0" algn="ctr">
              <a:spcBef>
                <a:spcPts val="0"/>
              </a:spcBef>
              <a:spcAft>
                <a:spcPts val="0"/>
              </a:spcAft>
              <a:buNone/>
            </a:pPr>
            <a:r>
              <a:rPr lang="en"/>
              <a:t>DAAA/FT/2B/01</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45" name="Google Shape;445;p28"/>
          <p:cNvSpPr txBox="1"/>
          <p:nvPr>
            <p:ph idx="2" type="subTitle"/>
          </p:nvPr>
        </p:nvSpPr>
        <p:spPr>
          <a:xfrm>
            <a:off x="2763150" y="415500"/>
            <a:ext cx="36177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Deep Learning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7"/>
          <p:cNvSpPr txBox="1"/>
          <p:nvPr>
            <p:ph type="title"/>
          </p:nvPr>
        </p:nvSpPr>
        <p:spPr>
          <a:xfrm>
            <a:off x="2007900" y="1431600"/>
            <a:ext cx="51282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Fine Dataset</a:t>
            </a:r>
            <a:endParaRPr/>
          </a:p>
        </p:txBody>
      </p:sp>
      <p:sp>
        <p:nvSpPr>
          <p:cNvPr id="513" name="Google Shape;513;p37"/>
          <p:cNvSpPr txBox="1"/>
          <p:nvPr>
            <p:ph idx="1" type="subTitle"/>
          </p:nvPr>
        </p:nvSpPr>
        <p:spPr>
          <a:xfrm>
            <a:off x="2763150" y="415500"/>
            <a:ext cx="36177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Cifar 100 -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 Model</a:t>
            </a:r>
            <a:endParaRPr/>
          </a:p>
        </p:txBody>
      </p:sp>
      <p:sp>
        <p:nvSpPr>
          <p:cNvPr id="519" name="Google Shape;519;p38"/>
          <p:cNvSpPr txBox="1"/>
          <p:nvPr/>
        </p:nvSpPr>
        <p:spPr>
          <a:xfrm>
            <a:off x="546500" y="1189100"/>
            <a:ext cx="3096900" cy="3504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We will build a baseline model with 3 hidden Dense layer.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From the loss curve, We can see that as the model increase in epochs, the model becomes more generalise and the loss functions starts decreasing too. However, the accuracy of both training and validation is very low at 30.3% and 21.1%. This means that the model is not very strong at predicting and it is similar to randomly choosing a label. Let's see if augmentations will improve the accuracy.</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pic>
        <p:nvPicPr>
          <p:cNvPr id="520" name="Google Shape;520;p38"/>
          <p:cNvPicPr preferRelativeResize="0"/>
          <p:nvPr/>
        </p:nvPicPr>
        <p:blipFill>
          <a:blip r:embed="rId3">
            <a:alphaModFix/>
          </a:blip>
          <a:stretch>
            <a:fillRect/>
          </a:stretch>
        </p:blipFill>
        <p:spPr>
          <a:xfrm>
            <a:off x="3643325" y="1993891"/>
            <a:ext cx="5500673" cy="3149608"/>
          </a:xfrm>
          <a:prstGeom prst="rect">
            <a:avLst/>
          </a:prstGeom>
          <a:noFill/>
          <a:ln>
            <a:noFill/>
          </a:ln>
        </p:spPr>
      </p:pic>
      <p:pic>
        <p:nvPicPr>
          <p:cNvPr id="521" name="Google Shape;521;p38"/>
          <p:cNvPicPr preferRelativeResize="0"/>
          <p:nvPr/>
        </p:nvPicPr>
        <p:blipFill>
          <a:blip r:embed="rId4">
            <a:alphaModFix/>
          </a:blip>
          <a:stretch>
            <a:fillRect/>
          </a:stretch>
        </p:blipFill>
        <p:spPr>
          <a:xfrm>
            <a:off x="3643325" y="1189100"/>
            <a:ext cx="5500676" cy="8047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a:t>
            </a:r>
            <a:r>
              <a:rPr lang="en"/>
              <a:t> Model</a:t>
            </a:r>
            <a:r>
              <a:rPr lang="en"/>
              <a:t> - Aug</a:t>
            </a:r>
            <a:endParaRPr/>
          </a:p>
        </p:txBody>
      </p:sp>
      <p:sp>
        <p:nvSpPr>
          <p:cNvPr id="527" name="Google Shape;527;p39"/>
          <p:cNvSpPr txBox="1"/>
          <p:nvPr/>
        </p:nvSpPr>
        <p:spPr>
          <a:xfrm>
            <a:off x="713250" y="1189100"/>
            <a:ext cx="27018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also see that by augmenting the data, we see that even though the accuracy for both training and validation decreased, there is a slight decrease in validation loss which means that the model is becoming more generalise to fit to the dataset. However, as the accuracy is still very low, more improvements need to be made to make the model better.</a:t>
            </a:r>
            <a:endParaRPr>
              <a:solidFill>
                <a:srgbClr val="5A3E3A"/>
              </a:solidFill>
              <a:latin typeface="Mulish"/>
              <a:ea typeface="Mulish"/>
              <a:cs typeface="Mulish"/>
              <a:sym typeface="Mulish"/>
            </a:endParaRPr>
          </a:p>
        </p:txBody>
      </p:sp>
      <p:pic>
        <p:nvPicPr>
          <p:cNvPr id="528" name="Google Shape;528;p39"/>
          <p:cNvPicPr preferRelativeResize="0"/>
          <p:nvPr/>
        </p:nvPicPr>
        <p:blipFill>
          <a:blip r:embed="rId3">
            <a:alphaModFix/>
          </a:blip>
          <a:stretch>
            <a:fillRect/>
          </a:stretch>
        </p:blipFill>
        <p:spPr>
          <a:xfrm>
            <a:off x="3414950" y="2121700"/>
            <a:ext cx="5729052" cy="3021801"/>
          </a:xfrm>
          <a:prstGeom prst="rect">
            <a:avLst/>
          </a:prstGeom>
          <a:noFill/>
          <a:ln>
            <a:noFill/>
          </a:ln>
        </p:spPr>
      </p:pic>
      <p:pic>
        <p:nvPicPr>
          <p:cNvPr id="529" name="Google Shape;529;p39"/>
          <p:cNvPicPr preferRelativeResize="0"/>
          <p:nvPr/>
        </p:nvPicPr>
        <p:blipFill>
          <a:blip r:embed="rId4">
            <a:alphaModFix/>
          </a:blip>
          <a:stretch>
            <a:fillRect/>
          </a:stretch>
        </p:blipFill>
        <p:spPr>
          <a:xfrm>
            <a:off x="3414950" y="1154034"/>
            <a:ext cx="5729049" cy="9581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 Model </a:t>
            </a:r>
            <a:r>
              <a:rPr lang="en"/>
              <a:t>- CutMix</a:t>
            </a:r>
            <a:endParaRPr/>
          </a:p>
        </p:txBody>
      </p:sp>
      <p:sp>
        <p:nvSpPr>
          <p:cNvPr id="535" name="Google Shape;535;p40"/>
          <p:cNvSpPr txBox="1"/>
          <p:nvPr/>
        </p:nvSpPr>
        <p:spPr>
          <a:xfrm>
            <a:off x="713250" y="1189100"/>
            <a:ext cx="27933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also see that by cut mixing the data, we see that the accuracy for both training and validation decreased, this is likely because the model is too simple and it was not able to find the similarity and between the different images. Furthermore, the dataset is relatively small which makes the cutmix algorithm not as strong as the cutmix algorithm works better with larger dataset like imagenet.</a:t>
            </a:r>
            <a:endParaRPr>
              <a:solidFill>
                <a:srgbClr val="5A3E3A"/>
              </a:solidFill>
              <a:latin typeface="Mulish"/>
              <a:ea typeface="Mulish"/>
              <a:cs typeface="Mulish"/>
              <a:sym typeface="Mulish"/>
            </a:endParaRPr>
          </a:p>
        </p:txBody>
      </p:sp>
      <p:pic>
        <p:nvPicPr>
          <p:cNvPr id="536" name="Google Shape;536;p40"/>
          <p:cNvPicPr preferRelativeResize="0"/>
          <p:nvPr/>
        </p:nvPicPr>
        <p:blipFill rotWithShape="1">
          <a:blip r:embed="rId3">
            <a:alphaModFix/>
          </a:blip>
          <a:srcRect b="0" l="0" r="0" t="0"/>
          <a:stretch/>
        </p:blipFill>
        <p:spPr>
          <a:xfrm>
            <a:off x="3506512" y="2146021"/>
            <a:ext cx="5637487" cy="2997480"/>
          </a:xfrm>
          <a:prstGeom prst="rect">
            <a:avLst/>
          </a:prstGeom>
          <a:noFill/>
          <a:ln>
            <a:noFill/>
          </a:ln>
        </p:spPr>
      </p:pic>
      <p:pic>
        <p:nvPicPr>
          <p:cNvPr id="537" name="Google Shape;537;p40"/>
          <p:cNvPicPr preferRelativeResize="0"/>
          <p:nvPr/>
        </p:nvPicPr>
        <p:blipFill>
          <a:blip r:embed="rId4">
            <a:alphaModFix/>
          </a:blip>
          <a:stretch>
            <a:fillRect/>
          </a:stretch>
        </p:blipFill>
        <p:spPr>
          <a:xfrm>
            <a:off x="3506497" y="1318818"/>
            <a:ext cx="5637500" cy="8272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Conv2D </a:t>
            </a:r>
            <a:r>
              <a:rPr lang="en"/>
              <a:t>Model </a:t>
            </a:r>
            <a:endParaRPr/>
          </a:p>
        </p:txBody>
      </p:sp>
      <p:sp>
        <p:nvSpPr>
          <p:cNvPr id="543" name="Google Shape;543;p41"/>
          <p:cNvSpPr txBox="1"/>
          <p:nvPr/>
        </p:nvSpPr>
        <p:spPr>
          <a:xfrm>
            <a:off x="713250" y="1189100"/>
            <a:ext cx="25656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Conv2D model with the baseline model, we can see that there is a huge difference in the training accuracy but the validation accuracy still remain around 30%. This suggest that there is some form of overfitting.</a:t>
            </a:r>
            <a:endParaRPr>
              <a:solidFill>
                <a:srgbClr val="5A3E3A"/>
              </a:solidFill>
              <a:latin typeface="Mulish"/>
              <a:ea typeface="Mulish"/>
              <a:cs typeface="Mulish"/>
              <a:sym typeface="Mulish"/>
            </a:endParaRPr>
          </a:p>
        </p:txBody>
      </p:sp>
      <p:pic>
        <p:nvPicPr>
          <p:cNvPr id="544" name="Google Shape;544;p41"/>
          <p:cNvPicPr preferRelativeResize="0"/>
          <p:nvPr/>
        </p:nvPicPr>
        <p:blipFill>
          <a:blip r:embed="rId3">
            <a:alphaModFix/>
          </a:blip>
          <a:stretch>
            <a:fillRect/>
          </a:stretch>
        </p:blipFill>
        <p:spPr>
          <a:xfrm>
            <a:off x="3278976" y="1936850"/>
            <a:ext cx="5865023" cy="3118525"/>
          </a:xfrm>
          <a:prstGeom prst="rect">
            <a:avLst/>
          </a:prstGeom>
          <a:noFill/>
          <a:ln>
            <a:noFill/>
          </a:ln>
        </p:spPr>
      </p:pic>
      <p:pic>
        <p:nvPicPr>
          <p:cNvPr id="545" name="Google Shape;545;p41"/>
          <p:cNvPicPr preferRelativeResize="0"/>
          <p:nvPr/>
        </p:nvPicPr>
        <p:blipFill>
          <a:blip r:embed="rId4">
            <a:alphaModFix/>
          </a:blip>
          <a:stretch>
            <a:fillRect/>
          </a:stretch>
        </p:blipFill>
        <p:spPr>
          <a:xfrm>
            <a:off x="3278975" y="1125884"/>
            <a:ext cx="5865026" cy="8109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Conv2D Model </a:t>
            </a:r>
            <a:r>
              <a:rPr lang="en"/>
              <a:t>- Aug</a:t>
            </a:r>
            <a:endParaRPr/>
          </a:p>
        </p:txBody>
      </p:sp>
      <p:sp>
        <p:nvSpPr>
          <p:cNvPr id="551" name="Google Shape;551;p42"/>
          <p:cNvSpPr txBox="1"/>
          <p:nvPr/>
        </p:nvSpPr>
        <p:spPr>
          <a:xfrm>
            <a:off x="713250" y="1189100"/>
            <a:ext cx="24519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augmented data trained under the conv2D model, we can see that although training accuracy decreased, the validation accuracy increased. This suggest that using the data augmentation method it decreased overfitting as well as improved the overall model.</a:t>
            </a:r>
            <a:endParaRPr>
              <a:solidFill>
                <a:srgbClr val="5A3E3A"/>
              </a:solidFill>
              <a:latin typeface="Mulish"/>
              <a:ea typeface="Mulish"/>
              <a:cs typeface="Mulish"/>
              <a:sym typeface="Mulish"/>
            </a:endParaRPr>
          </a:p>
        </p:txBody>
      </p:sp>
      <p:pic>
        <p:nvPicPr>
          <p:cNvPr id="552" name="Google Shape;552;p42"/>
          <p:cNvPicPr preferRelativeResize="0"/>
          <p:nvPr/>
        </p:nvPicPr>
        <p:blipFill>
          <a:blip r:embed="rId3">
            <a:alphaModFix/>
          </a:blip>
          <a:stretch>
            <a:fillRect/>
          </a:stretch>
        </p:blipFill>
        <p:spPr>
          <a:xfrm>
            <a:off x="3165186" y="1189100"/>
            <a:ext cx="5978814" cy="792374"/>
          </a:xfrm>
          <a:prstGeom prst="rect">
            <a:avLst/>
          </a:prstGeom>
          <a:noFill/>
          <a:ln>
            <a:noFill/>
          </a:ln>
        </p:spPr>
      </p:pic>
      <p:pic>
        <p:nvPicPr>
          <p:cNvPr id="553" name="Google Shape;553;p42"/>
          <p:cNvPicPr preferRelativeResize="0"/>
          <p:nvPr/>
        </p:nvPicPr>
        <p:blipFill>
          <a:blip r:embed="rId4">
            <a:alphaModFix/>
          </a:blip>
          <a:stretch>
            <a:fillRect/>
          </a:stretch>
        </p:blipFill>
        <p:spPr>
          <a:xfrm>
            <a:off x="3165195" y="1989954"/>
            <a:ext cx="5978803" cy="31535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Conv2D Model </a:t>
            </a:r>
            <a:r>
              <a:rPr lang="en"/>
              <a:t>- CutMix</a:t>
            </a:r>
            <a:endParaRPr/>
          </a:p>
        </p:txBody>
      </p:sp>
      <p:sp>
        <p:nvSpPr>
          <p:cNvPr id="559" name="Google Shape;559;p43"/>
          <p:cNvSpPr txBox="1"/>
          <p:nvPr/>
        </p:nvSpPr>
        <p:spPr>
          <a:xfrm>
            <a:off x="713250" y="1189100"/>
            <a:ext cx="7717500" cy="3504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To build our deep learning models, we will be using the different lists.</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Fully Connected Neural Network Model (Baseline)</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Conv2D Neural Network Model</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CustomVGG Model</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CustomVGG16 Model</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CustomResNet-10 Model</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EfficientNetV2 Model</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We will be using </a:t>
            </a:r>
            <a:r>
              <a:rPr b="1" lang="en">
                <a:solidFill>
                  <a:srgbClr val="5A3E3A"/>
                </a:solidFill>
                <a:latin typeface="Mulish"/>
                <a:ea typeface="Mulish"/>
                <a:cs typeface="Mulish"/>
                <a:sym typeface="Mulish"/>
              </a:rPr>
              <a:t>EarlyStopping </a:t>
            </a:r>
            <a:r>
              <a:rPr lang="en">
                <a:solidFill>
                  <a:srgbClr val="5A3E3A"/>
                </a:solidFill>
                <a:latin typeface="Mulish"/>
                <a:ea typeface="Mulish"/>
                <a:cs typeface="Mulish"/>
                <a:sym typeface="Mulish"/>
              </a:rPr>
              <a:t>to prevent overfitting,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and using the </a:t>
            </a:r>
            <a:r>
              <a:rPr b="1" lang="en">
                <a:solidFill>
                  <a:srgbClr val="5A3E3A"/>
                </a:solidFill>
                <a:latin typeface="Mulish"/>
                <a:ea typeface="Mulish"/>
                <a:cs typeface="Mulish"/>
                <a:sym typeface="Mulish"/>
              </a:rPr>
              <a:t>SGD </a:t>
            </a:r>
            <a:r>
              <a:rPr lang="en">
                <a:solidFill>
                  <a:srgbClr val="5A3E3A"/>
                </a:solidFill>
                <a:latin typeface="Mulish"/>
                <a:ea typeface="Mulish"/>
                <a:cs typeface="Mulish"/>
                <a:sym typeface="Mulish"/>
              </a:rPr>
              <a:t>optimizer instead of Adam. This is because Adam will take “shortcuts” and using a coordinate wise gradient clipping method. This makes it hard for classification as every detail of an image is important and therefore SGD is the more appropriate optimizer.</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pic>
        <p:nvPicPr>
          <p:cNvPr id="560" name="Google Shape;560;p43"/>
          <p:cNvPicPr preferRelativeResize="0"/>
          <p:nvPr/>
        </p:nvPicPr>
        <p:blipFill>
          <a:blip r:embed="rId4">
            <a:alphaModFix/>
          </a:blip>
          <a:stretch>
            <a:fillRect/>
          </a:stretch>
        </p:blipFill>
        <p:spPr>
          <a:xfrm>
            <a:off x="4382700" y="2599825"/>
            <a:ext cx="4761298" cy="2511351"/>
          </a:xfrm>
          <a:prstGeom prst="rect">
            <a:avLst/>
          </a:prstGeom>
          <a:noFill/>
          <a:ln>
            <a:noFill/>
          </a:ln>
        </p:spPr>
      </p:pic>
      <p:pic>
        <p:nvPicPr>
          <p:cNvPr id="561" name="Google Shape;561;p43"/>
          <p:cNvPicPr preferRelativeResize="0"/>
          <p:nvPr/>
        </p:nvPicPr>
        <p:blipFill>
          <a:blip r:embed="rId5">
            <a:alphaModFix/>
          </a:blip>
          <a:stretch>
            <a:fillRect/>
          </a:stretch>
        </p:blipFill>
        <p:spPr>
          <a:xfrm>
            <a:off x="809613" y="1710875"/>
            <a:ext cx="8334375" cy="895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CustomVGG10  Model</a:t>
            </a:r>
            <a:endParaRPr/>
          </a:p>
        </p:txBody>
      </p:sp>
      <p:sp>
        <p:nvSpPr>
          <p:cNvPr id="567" name="Google Shape;567;p44"/>
          <p:cNvSpPr txBox="1"/>
          <p:nvPr/>
        </p:nvSpPr>
        <p:spPr>
          <a:xfrm>
            <a:off x="450050" y="1189100"/>
            <a:ext cx="24324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our baseline model and customVGG model, we can see that the customVGG model is very overfitted as the validation loss is super high while training loss is super low. We need to do data augmentation etc to reduce overfitting.</a:t>
            </a:r>
            <a:endParaRPr>
              <a:solidFill>
                <a:srgbClr val="5A3E3A"/>
              </a:solidFill>
              <a:latin typeface="Mulish"/>
              <a:ea typeface="Mulish"/>
              <a:cs typeface="Mulish"/>
              <a:sym typeface="Mulish"/>
            </a:endParaRPr>
          </a:p>
        </p:txBody>
      </p:sp>
      <p:pic>
        <p:nvPicPr>
          <p:cNvPr id="568" name="Google Shape;568;p44"/>
          <p:cNvPicPr preferRelativeResize="0"/>
          <p:nvPr/>
        </p:nvPicPr>
        <p:blipFill>
          <a:blip r:embed="rId3">
            <a:alphaModFix/>
          </a:blip>
          <a:stretch>
            <a:fillRect/>
          </a:stretch>
        </p:blipFill>
        <p:spPr>
          <a:xfrm>
            <a:off x="3227079" y="1806928"/>
            <a:ext cx="5914729" cy="3336571"/>
          </a:xfrm>
          <a:prstGeom prst="rect">
            <a:avLst/>
          </a:prstGeom>
          <a:noFill/>
          <a:ln>
            <a:noFill/>
          </a:ln>
        </p:spPr>
      </p:pic>
      <p:pic>
        <p:nvPicPr>
          <p:cNvPr id="569" name="Google Shape;569;p44"/>
          <p:cNvPicPr preferRelativeResize="0"/>
          <p:nvPr/>
        </p:nvPicPr>
        <p:blipFill>
          <a:blip r:embed="rId4">
            <a:alphaModFix/>
          </a:blip>
          <a:stretch>
            <a:fillRect/>
          </a:stretch>
        </p:blipFill>
        <p:spPr>
          <a:xfrm>
            <a:off x="3203976" y="1243025"/>
            <a:ext cx="5960924" cy="5639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CustomVGG10  Model - L1</a:t>
            </a:r>
            <a:endParaRPr/>
          </a:p>
        </p:txBody>
      </p:sp>
      <p:sp>
        <p:nvSpPr>
          <p:cNvPr id="575" name="Google Shape;575;p45"/>
          <p:cNvSpPr txBox="1"/>
          <p:nvPr/>
        </p:nvSpPr>
        <p:spPr>
          <a:xfrm>
            <a:off x="407200" y="1189100"/>
            <a:ext cx="23253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rgbClr val="5A3E3A"/>
                </a:solidFill>
                <a:latin typeface="Mulish"/>
                <a:ea typeface="Mulish"/>
                <a:cs typeface="Mulish"/>
                <a:sym typeface="Mulish"/>
              </a:rPr>
              <a:t>Even though by applying the L1 Lasso Regularisation, the model becomes generalise as both loss functions decreased. The decrease is consistent but the accuracy of both training and validation is slightly better than baseline and is worst that the normal conv2D model. This suggest the L1 Lasso Regularisation method is not very strong at improving the accuracy of the models.</a:t>
            </a:r>
            <a:endParaRPr>
              <a:solidFill>
                <a:srgbClr val="5A3E3A"/>
              </a:solidFill>
              <a:latin typeface="Mulish"/>
              <a:ea typeface="Mulish"/>
              <a:cs typeface="Mulish"/>
              <a:sym typeface="Mulish"/>
            </a:endParaRPr>
          </a:p>
          <a:p>
            <a:pPr indent="0" lvl="0" marL="0" rtl="0" algn="l">
              <a:spcBef>
                <a:spcPts val="2300"/>
              </a:spcBef>
              <a:spcAft>
                <a:spcPts val="2300"/>
              </a:spcAft>
              <a:buNone/>
            </a:pPr>
            <a:r>
              <a:t/>
            </a:r>
            <a:endParaRPr>
              <a:solidFill>
                <a:srgbClr val="5A3E3A"/>
              </a:solidFill>
              <a:latin typeface="Mulish"/>
              <a:ea typeface="Mulish"/>
              <a:cs typeface="Mulish"/>
              <a:sym typeface="Mulish"/>
            </a:endParaRPr>
          </a:p>
        </p:txBody>
      </p:sp>
      <p:pic>
        <p:nvPicPr>
          <p:cNvPr id="576" name="Google Shape;576;p45"/>
          <p:cNvPicPr preferRelativeResize="0"/>
          <p:nvPr/>
        </p:nvPicPr>
        <p:blipFill>
          <a:blip r:embed="rId3">
            <a:alphaModFix/>
          </a:blip>
          <a:stretch>
            <a:fillRect/>
          </a:stretch>
        </p:blipFill>
        <p:spPr>
          <a:xfrm>
            <a:off x="2863450" y="1844300"/>
            <a:ext cx="6235679" cy="3299199"/>
          </a:xfrm>
          <a:prstGeom prst="rect">
            <a:avLst/>
          </a:prstGeom>
          <a:noFill/>
          <a:ln>
            <a:noFill/>
          </a:ln>
        </p:spPr>
      </p:pic>
      <p:pic>
        <p:nvPicPr>
          <p:cNvPr id="577" name="Google Shape;577;p45"/>
          <p:cNvPicPr preferRelativeResize="0"/>
          <p:nvPr/>
        </p:nvPicPr>
        <p:blipFill>
          <a:blip r:embed="rId4">
            <a:alphaModFix/>
          </a:blip>
          <a:stretch>
            <a:fillRect/>
          </a:stretch>
        </p:blipFill>
        <p:spPr>
          <a:xfrm>
            <a:off x="2908325" y="1229945"/>
            <a:ext cx="6235675" cy="6143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CustomVGG10  Model - L2</a:t>
            </a:r>
            <a:endParaRPr/>
          </a:p>
        </p:txBody>
      </p:sp>
      <p:sp>
        <p:nvSpPr>
          <p:cNvPr id="583" name="Google Shape;583;p46"/>
          <p:cNvSpPr txBox="1"/>
          <p:nvPr/>
        </p:nvSpPr>
        <p:spPr>
          <a:xfrm>
            <a:off x="546500" y="1189100"/>
            <a:ext cx="22503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CustomVGGL2 model and CustomVGG model, the accuracy of the validation data increased but there is an increase in training loss and validation loss. This suggest that the model has become less generalised even though a regularisation is suppose to help make the model more generalise and reduce overfitting.</a:t>
            </a:r>
            <a:endParaRPr>
              <a:solidFill>
                <a:srgbClr val="5A3E3A"/>
              </a:solidFill>
              <a:latin typeface="Mulish"/>
              <a:ea typeface="Mulish"/>
              <a:cs typeface="Mulish"/>
              <a:sym typeface="Mulish"/>
            </a:endParaRPr>
          </a:p>
        </p:txBody>
      </p:sp>
      <p:pic>
        <p:nvPicPr>
          <p:cNvPr id="584" name="Google Shape;584;p46"/>
          <p:cNvPicPr preferRelativeResize="0"/>
          <p:nvPr/>
        </p:nvPicPr>
        <p:blipFill>
          <a:blip r:embed="rId3">
            <a:alphaModFix/>
          </a:blip>
          <a:stretch>
            <a:fillRect/>
          </a:stretch>
        </p:blipFill>
        <p:spPr>
          <a:xfrm>
            <a:off x="2889025" y="1844300"/>
            <a:ext cx="6254973" cy="3299199"/>
          </a:xfrm>
          <a:prstGeom prst="rect">
            <a:avLst/>
          </a:prstGeom>
          <a:noFill/>
          <a:ln>
            <a:noFill/>
          </a:ln>
        </p:spPr>
      </p:pic>
      <p:pic>
        <p:nvPicPr>
          <p:cNvPr id="585" name="Google Shape;585;p46"/>
          <p:cNvPicPr preferRelativeResize="0"/>
          <p:nvPr/>
        </p:nvPicPr>
        <p:blipFill>
          <a:blip r:embed="rId4">
            <a:alphaModFix/>
          </a:blip>
          <a:stretch>
            <a:fillRect/>
          </a:stretch>
        </p:blipFill>
        <p:spPr>
          <a:xfrm>
            <a:off x="2889023" y="1239730"/>
            <a:ext cx="6254974" cy="6045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451" name="Google Shape;451;p29"/>
          <p:cNvSpPr txBox="1"/>
          <p:nvPr/>
        </p:nvSpPr>
        <p:spPr>
          <a:xfrm>
            <a:off x="560850" y="1189100"/>
            <a:ext cx="7717500" cy="350400"/>
          </a:xfrm>
          <a:prstGeom prst="rect">
            <a:avLst/>
          </a:prstGeom>
          <a:noFill/>
          <a:ln>
            <a:noFill/>
          </a:ln>
        </p:spPr>
        <p:txBody>
          <a:bodyPr anchorCtr="0" anchor="t" bIns="91425" lIns="91425" spcFirstLastPara="1" rIns="91425" wrap="square" tIns="0">
            <a:noAutofit/>
          </a:bodyPr>
          <a:lstStyle/>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As the training set will be used to train the model, we will need a set of data for model tuning, and the testing set will be used to evaluate the final model, ensuring the model is generalise and not overfit to the validation set due to model tuning.</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To decide what size of the validation set, I have decided to split the data by 80:20 of the train set as the validation set.</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Encoded Labels [Cifar 100 superclass]</a:t>
            </a:r>
            <a:endParaRPr>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4, 30, 55, 72, 95 : aquatic mammals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1, 32, 67, 73, 91 : fish</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54, 62, 70, 82, 92 : flowers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9, 10, 16, 28, 61 : food containers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0, 51, 53, 57, 83 : fruit and vegetables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22, 39, 40, 86, 87 : household electrical devices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5, 20, 25, 84, 94 : household furniture</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6, 7, 14, 18, 24 : insects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3, 42, 43, 88, 97 : large carnivores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12, 17, 37, 68, 76 : large man-made outdoor things</a:t>
            </a:r>
            <a:endParaRPr sz="1200">
              <a:solidFill>
                <a:srgbClr val="5A3E3A"/>
              </a:solidFill>
              <a:latin typeface="Mulish"/>
              <a:ea typeface="Mulish"/>
              <a:cs typeface="Mulish"/>
              <a:sym typeface="Mulish"/>
            </a:endParaRPr>
          </a:p>
        </p:txBody>
      </p:sp>
      <p:sp>
        <p:nvSpPr>
          <p:cNvPr id="452" name="Google Shape;452;p29"/>
          <p:cNvSpPr txBox="1"/>
          <p:nvPr/>
        </p:nvSpPr>
        <p:spPr>
          <a:xfrm>
            <a:off x="4535125" y="2593150"/>
            <a:ext cx="4757700" cy="2281200"/>
          </a:xfrm>
          <a:prstGeom prst="rect">
            <a:avLst/>
          </a:prstGeom>
          <a:noFill/>
          <a:ln>
            <a:noFill/>
          </a:ln>
        </p:spPr>
        <p:txBody>
          <a:bodyPr anchorCtr="0" anchor="t" bIns="91425" lIns="91425" spcFirstLastPara="1" rIns="91425" wrap="square" tIns="91425">
            <a:spAutoFit/>
          </a:bodyPr>
          <a:lstStyle/>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23, 33, 49, 60, 71 : large natural outdoor scenes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15, 19, 21, 31, 38 : large omnivores and herbivores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34, 63, 64, 66, 75 : medium-sized mammals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26, 45, 77, 79, 99 : non-insect invertebrates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2, 11, 35, 46, 98 : people</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27, 29, 44, 78, 93 : reptiles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36, 50, 65, 74, 80 : small mammals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47, 52, 56, 59, 96 : trees</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8, 13, 48, 58, 90 : vehicles 1</a:t>
            </a:r>
            <a:endParaRPr sz="1200">
              <a:solidFill>
                <a:srgbClr val="5A3E3A"/>
              </a:solidFill>
              <a:latin typeface="Mulish"/>
              <a:ea typeface="Mulish"/>
              <a:cs typeface="Mulish"/>
              <a:sym typeface="Mulish"/>
            </a:endParaRPr>
          </a:p>
          <a:p>
            <a:pPr indent="-304800" lvl="1" marL="914400" rtl="0" algn="l">
              <a:lnSpc>
                <a:spcPct val="115000"/>
              </a:lnSpc>
              <a:spcBef>
                <a:spcPts val="0"/>
              </a:spcBef>
              <a:spcAft>
                <a:spcPts val="0"/>
              </a:spcAft>
              <a:buClr>
                <a:srgbClr val="5A3E3A"/>
              </a:buClr>
              <a:buSzPts val="1200"/>
              <a:buFont typeface="Mulish"/>
              <a:buChar char="○"/>
            </a:pPr>
            <a:r>
              <a:rPr lang="en" sz="1200">
                <a:solidFill>
                  <a:srgbClr val="5A3E3A"/>
                </a:solidFill>
                <a:latin typeface="Mulish"/>
                <a:ea typeface="Mulish"/>
                <a:cs typeface="Mulish"/>
                <a:sym typeface="Mulish"/>
              </a:rPr>
              <a:t>41, 69, 81, 85, 89 : vehicles 2</a:t>
            </a:r>
            <a:endParaRPr sz="1600">
              <a:latin typeface="Mulish"/>
              <a:ea typeface="Mulish"/>
              <a:cs typeface="Mulish"/>
              <a:sym typeface="Mulish"/>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CustomVGG10 Model </a:t>
            </a:r>
            <a:r>
              <a:rPr lang="en"/>
              <a:t>- Aug</a:t>
            </a:r>
            <a:endParaRPr/>
          </a:p>
        </p:txBody>
      </p:sp>
      <p:sp>
        <p:nvSpPr>
          <p:cNvPr id="591" name="Google Shape;591;p47"/>
          <p:cNvSpPr txBox="1"/>
          <p:nvPr/>
        </p:nvSpPr>
        <p:spPr>
          <a:xfrm>
            <a:off x="310750" y="1263525"/>
            <a:ext cx="22290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customVGG model without Data Augmentation to the customVGG model with Data Augmentation, we can see that by applying augmentation, the train loss decreased and the train accuracy increase slightly. </a:t>
            </a:r>
            <a:endParaRPr>
              <a:solidFill>
                <a:srgbClr val="5A3E3A"/>
              </a:solidFill>
              <a:latin typeface="Mulish"/>
              <a:ea typeface="Mulish"/>
              <a:cs typeface="Mulish"/>
              <a:sym typeface="Mulish"/>
            </a:endParaRPr>
          </a:p>
        </p:txBody>
      </p:sp>
      <p:pic>
        <p:nvPicPr>
          <p:cNvPr id="592" name="Google Shape;592;p47"/>
          <p:cNvPicPr preferRelativeResize="0"/>
          <p:nvPr/>
        </p:nvPicPr>
        <p:blipFill>
          <a:blip r:embed="rId3">
            <a:alphaModFix/>
          </a:blip>
          <a:stretch>
            <a:fillRect/>
          </a:stretch>
        </p:blipFill>
        <p:spPr>
          <a:xfrm>
            <a:off x="2889025" y="1844300"/>
            <a:ext cx="6254973" cy="3299199"/>
          </a:xfrm>
          <a:prstGeom prst="rect">
            <a:avLst/>
          </a:prstGeom>
          <a:noFill/>
          <a:ln>
            <a:noFill/>
          </a:ln>
        </p:spPr>
      </p:pic>
      <p:pic>
        <p:nvPicPr>
          <p:cNvPr id="593" name="Google Shape;593;p47"/>
          <p:cNvPicPr preferRelativeResize="0"/>
          <p:nvPr/>
        </p:nvPicPr>
        <p:blipFill>
          <a:blip r:embed="rId4">
            <a:alphaModFix/>
          </a:blip>
          <a:stretch>
            <a:fillRect/>
          </a:stretch>
        </p:blipFill>
        <p:spPr>
          <a:xfrm>
            <a:off x="2889023" y="1263537"/>
            <a:ext cx="6254976" cy="5807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CustomVGG10 Model </a:t>
            </a:r>
            <a:r>
              <a:rPr lang="en"/>
              <a:t>- CutMix</a:t>
            </a:r>
            <a:endParaRPr/>
          </a:p>
        </p:txBody>
      </p:sp>
      <p:sp>
        <p:nvSpPr>
          <p:cNvPr id="599" name="Google Shape;599;p48"/>
          <p:cNvSpPr txBox="1"/>
          <p:nvPr/>
        </p:nvSpPr>
        <p:spPr>
          <a:xfrm>
            <a:off x="546500" y="1341500"/>
            <a:ext cx="28803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rgbClr val="5A3E3A"/>
                </a:solidFill>
                <a:latin typeface="Mulish"/>
                <a:ea typeface="Mulish"/>
                <a:cs typeface="Mulish"/>
                <a:sym typeface="Mulish"/>
              </a:rPr>
              <a:t>We can see that by applying cutmix, the training and validation accuracy decrease drastically. The decrease in the loss suggest that by applying the cutmix training set it makes the model more generalised to the validation set.</a:t>
            </a:r>
            <a:endParaRPr>
              <a:solidFill>
                <a:srgbClr val="5A3E3A"/>
              </a:solidFill>
              <a:latin typeface="Mulish"/>
              <a:ea typeface="Mulish"/>
              <a:cs typeface="Mulish"/>
              <a:sym typeface="Mulish"/>
            </a:endParaRPr>
          </a:p>
          <a:p>
            <a:pPr indent="0" lvl="0" marL="0" rtl="0" algn="l">
              <a:spcBef>
                <a:spcPts val="2300"/>
              </a:spcBef>
              <a:spcAft>
                <a:spcPts val="0"/>
              </a:spcAft>
              <a:buNone/>
            </a:pPr>
            <a:r>
              <a:t/>
            </a:r>
            <a:endParaRPr>
              <a:solidFill>
                <a:srgbClr val="5A3E3A"/>
              </a:solidFill>
              <a:latin typeface="Mulish"/>
              <a:ea typeface="Mulish"/>
              <a:cs typeface="Mulish"/>
              <a:sym typeface="Mulish"/>
            </a:endParaRPr>
          </a:p>
          <a:p>
            <a:pPr indent="0" lvl="0" marL="0" rtl="0" algn="l">
              <a:spcBef>
                <a:spcPts val="2300"/>
              </a:spcBef>
              <a:spcAft>
                <a:spcPts val="2300"/>
              </a:spcAft>
              <a:buNone/>
            </a:pPr>
            <a:r>
              <a:t/>
            </a:r>
            <a:endParaRPr>
              <a:solidFill>
                <a:srgbClr val="5A3E3A"/>
              </a:solidFill>
              <a:latin typeface="Mulish"/>
              <a:ea typeface="Mulish"/>
              <a:cs typeface="Mulish"/>
              <a:sym typeface="Mulish"/>
            </a:endParaRPr>
          </a:p>
        </p:txBody>
      </p:sp>
      <p:pic>
        <p:nvPicPr>
          <p:cNvPr id="600" name="Google Shape;600;p48"/>
          <p:cNvPicPr preferRelativeResize="0"/>
          <p:nvPr/>
        </p:nvPicPr>
        <p:blipFill>
          <a:blip r:embed="rId3">
            <a:alphaModFix/>
          </a:blip>
          <a:stretch>
            <a:fillRect/>
          </a:stretch>
        </p:blipFill>
        <p:spPr>
          <a:xfrm>
            <a:off x="3426650" y="1278138"/>
            <a:ext cx="5717351" cy="825362"/>
          </a:xfrm>
          <a:prstGeom prst="rect">
            <a:avLst/>
          </a:prstGeom>
          <a:noFill/>
          <a:ln>
            <a:noFill/>
          </a:ln>
        </p:spPr>
      </p:pic>
      <p:pic>
        <p:nvPicPr>
          <p:cNvPr id="601" name="Google Shape;601;p48"/>
          <p:cNvPicPr preferRelativeResize="0"/>
          <p:nvPr/>
        </p:nvPicPr>
        <p:blipFill>
          <a:blip r:embed="rId4">
            <a:alphaModFix/>
          </a:blip>
          <a:stretch>
            <a:fillRect/>
          </a:stretch>
        </p:blipFill>
        <p:spPr>
          <a:xfrm>
            <a:off x="3426662" y="2103500"/>
            <a:ext cx="5717336" cy="304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CustomVGG16  </a:t>
            </a:r>
            <a:r>
              <a:rPr lang="en"/>
              <a:t>Model</a:t>
            </a:r>
            <a:endParaRPr/>
          </a:p>
        </p:txBody>
      </p:sp>
      <p:sp>
        <p:nvSpPr>
          <p:cNvPr id="607" name="Google Shape;607;p49"/>
          <p:cNvSpPr txBox="1"/>
          <p:nvPr/>
        </p:nvSpPr>
        <p:spPr>
          <a:xfrm>
            <a:off x="289325" y="1189100"/>
            <a:ext cx="26499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see that after we have added more dropout layers, the model has become more generalised and that the both loss has been reduced significantly compared to the other models previously. This suggest that we should add more layers and increase the dropout to make model more generalise and prevent overfitting at the same time.</a:t>
            </a:r>
            <a:endParaRPr>
              <a:solidFill>
                <a:srgbClr val="5A3E3A"/>
              </a:solidFill>
              <a:latin typeface="Mulish"/>
              <a:ea typeface="Mulish"/>
              <a:cs typeface="Mulish"/>
              <a:sym typeface="Mulish"/>
            </a:endParaRPr>
          </a:p>
        </p:txBody>
      </p:sp>
      <p:pic>
        <p:nvPicPr>
          <p:cNvPr id="608" name="Google Shape;608;p49"/>
          <p:cNvPicPr preferRelativeResize="0"/>
          <p:nvPr/>
        </p:nvPicPr>
        <p:blipFill>
          <a:blip r:embed="rId3">
            <a:alphaModFix/>
          </a:blip>
          <a:stretch>
            <a:fillRect/>
          </a:stretch>
        </p:blipFill>
        <p:spPr>
          <a:xfrm>
            <a:off x="2939200" y="1844300"/>
            <a:ext cx="6204810" cy="3299199"/>
          </a:xfrm>
          <a:prstGeom prst="rect">
            <a:avLst/>
          </a:prstGeom>
          <a:noFill/>
          <a:ln>
            <a:noFill/>
          </a:ln>
        </p:spPr>
      </p:pic>
      <p:pic>
        <p:nvPicPr>
          <p:cNvPr id="609" name="Google Shape;609;p49"/>
          <p:cNvPicPr preferRelativeResize="0"/>
          <p:nvPr/>
        </p:nvPicPr>
        <p:blipFill>
          <a:blip r:embed="rId4">
            <a:alphaModFix/>
          </a:blip>
          <a:stretch>
            <a:fillRect/>
          </a:stretch>
        </p:blipFill>
        <p:spPr>
          <a:xfrm>
            <a:off x="2939200" y="1243972"/>
            <a:ext cx="6204800" cy="5929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CustomVGG16 </a:t>
            </a:r>
            <a:r>
              <a:rPr lang="en"/>
              <a:t>Model </a:t>
            </a:r>
            <a:r>
              <a:rPr lang="en"/>
              <a:t>- Aug</a:t>
            </a:r>
            <a:endParaRPr/>
          </a:p>
        </p:txBody>
      </p:sp>
      <p:sp>
        <p:nvSpPr>
          <p:cNvPr id="615" name="Google Shape;615;p50"/>
          <p:cNvSpPr txBox="1"/>
          <p:nvPr/>
        </p:nvSpPr>
        <p:spPr>
          <a:xfrm>
            <a:off x="450050" y="1189100"/>
            <a:ext cx="24891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see that the model has been very generalise and performance was better than the model that was not trained with the data augmentation. This means data augmentation for this model is very good. </a:t>
            </a:r>
            <a:endParaRPr>
              <a:solidFill>
                <a:srgbClr val="5A3E3A"/>
              </a:solidFill>
              <a:latin typeface="Mulish"/>
              <a:ea typeface="Mulish"/>
              <a:cs typeface="Mulish"/>
              <a:sym typeface="Mulish"/>
            </a:endParaRPr>
          </a:p>
        </p:txBody>
      </p:sp>
      <p:pic>
        <p:nvPicPr>
          <p:cNvPr id="616" name="Google Shape;616;p50"/>
          <p:cNvPicPr preferRelativeResize="0"/>
          <p:nvPr/>
        </p:nvPicPr>
        <p:blipFill>
          <a:blip r:embed="rId3">
            <a:alphaModFix/>
          </a:blip>
          <a:stretch>
            <a:fillRect/>
          </a:stretch>
        </p:blipFill>
        <p:spPr>
          <a:xfrm>
            <a:off x="2939200" y="1844300"/>
            <a:ext cx="6204810" cy="3299199"/>
          </a:xfrm>
          <a:prstGeom prst="rect">
            <a:avLst/>
          </a:prstGeom>
          <a:noFill/>
          <a:ln>
            <a:noFill/>
          </a:ln>
        </p:spPr>
      </p:pic>
      <p:pic>
        <p:nvPicPr>
          <p:cNvPr id="617" name="Google Shape;617;p50"/>
          <p:cNvPicPr preferRelativeResize="0"/>
          <p:nvPr/>
        </p:nvPicPr>
        <p:blipFill>
          <a:blip r:embed="rId4">
            <a:alphaModFix/>
          </a:blip>
          <a:stretch>
            <a:fillRect/>
          </a:stretch>
        </p:blipFill>
        <p:spPr>
          <a:xfrm>
            <a:off x="2935300" y="1296818"/>
            <a:ext cx="6204800" cy="5474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CustomVGG16 </a:t>
            </a:r>
            <a:r>
              <a:rPr lang="en"/>
              <a:t>Model </a:t>
            </a:r>
            <a:r>
              <a:rPr lang="en"/>
              <a:t>- CutMix</a:t>
            </a:r>
            <a:endParaRPr/>
          </a:p>
        </p:txBody>
      </p:sp>
      <p:sp>
        <p:nvSpPr>
          <p:cNvPr id="623" name="Google Shape;623;p51"/>
          <p:cNvSpPr txBox="1"/>
          <p:nvPr/>
        </p:nvSpPr>
        <p:spPr>
          <a:xfrm>
            <a:off x="278600" y="1189100"/>
            <a:ext cx="26298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customVGG-16 model that was not train with cutmix and was more generalised and the one trained on cutmix was more generalise to the validation set but has a lower accuracy. This suggest the model was slightly underfitted and this caused the accuracy to decrease.</a:t>
            </a:r>
            <a:endParaRPr>
              <a:solidFill>
                <a:srgbClr val="5A3E3A"/>
              </a:solidFill>
              <a:latin typeface="Mulish"/>
              <a:ea typeface="Mulish"/>
              <a:cs typeface="Mulish"/>
              <a:sym typeface="Mulish"/>
            </a:endParaRPr>
          </a:p>
        </p:txBody>
      </p:sp>
      <p:pic>
        <p:nvPicPr>
          <p:cNvPr id="624" name="Google Shape;624;p51"/>
          <p:cNvPicPr preferRelativeResize="0"/>
          <p:nvPr/>
        </p:nvPicPr>
        <p:blipFill>
          <a:blip r:embed="rId3">
            <a:alphaModFix/>
          </a:blip>
          <a:stretch>
            <a:fillRect/>
          </a:stretch>
        </p:blipFill>
        <p:spPr>
          <a:xfrm>
            <a:off x="2908325" y="1844300"/>
            <a:ext cx="6235679" cy="3299199"/>
          </a:xfrm>
          <a:prstGeom prst="rect">
            <a:avLst/>
          </a:prstGeom>
          <a:noFill/>
          <a:ln>
            <a:noFill/>
          </a:ln>
        </p:spPr>
      </p:pic>
      <p:pic>
        <p:nvPicPr>
          <p:cNvPr id="625" name="Google Shape;625;p51"/>
          <p:cNvPicPr preferRelativeResize="0"/>
          <p:nvPr/>
        </p:nvPicPr>
        <p:blipFill>
          <a:blip r:embed="rId4">
            <a:alphaModFix/>
          </a:blip>
          <a:stretch>
            <a:fillRect/>
          </a:stretch>
        </p:blipFill>
        <p:spPr>
          <a:xfrm>
            <a:off x="2908325" y="1372999"/>
            <a:ext cx="6235674" cy="482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CustomResNet10 Model </a:t>
            </a:r>
            <a:endParaRPr/>
          </a:p>
        </p:txBody>
      </p:sp>
      <p:sp>
        <p:nvSpPr>
          <p:cNvPr id="631" name="Google Shape;631;p52"/>
          <p:cNvSpPr txBox="1"/>
          <p:nvPr/>
        </p:nvSpPr>
        <p:spPr>
          <a:xfrm>
            <a:off x="300050" y="1189100"/>
            <a:ext cx="25395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customResNet model to the baseline model, we can see that both train and validation accuracy increased. Train loss is decreased as well which means that the model is generalise to the training data. However, more tuning will be need to change and modify to reduce the loss. </a:t>
            </a:r>
            <a:endParaRPr>
              <a:solidFill>
                <a:srgbClr val="5A3E3A"/>
              </a:solidFill>
              <a:latin typeface="Mulish"/>
              <a:ea typeface="Mulish"/>
              <a:cs typeface="Mulish"/>
              <a:sym typeface="Mulish"/>
            </a:endParaRPr>
          </a:p>
        </p:txBody>
      </p:sp>
      <p:pic>
        <p:nvPicPr>
          <p:cNvPr id="632" name="Google Shape;632;p52"/>
          <p:cNvPicPr preferRelativeResize="0"/>
          <p:nvPr/>
        </p:nvPicPr>
        <p:blipFill>
          <a:blip r:embed="rId3">
            <a:alphaModFix/>
          </a:blip>
          <a:stretch>
            <a:fillRect/>
          </a:stretch>
        </p:blipFill>
        <p:spPr>
          <a:xfrm>
            <a:off x="2939200" y="1844300"/>
            <a:ext cx="6204810" cy="3299199"/>
          </a:xfrm>
          <a:prstGeom prst="rect">
            <a:avLst/>
          </a:prstGeom>
          <a:noFill/>
          <a:ln>
            <a:noFill/>
          </a:ln>
        </p:spPr>
      </p:pic>
      <p:pic>
        <p:nvPicPr>
          <p:cNvPr id="633" name="Google Shape;633;p52"/>
          <p:cNvPicPr preferRelativeResize="0"/>
          <p:nvPr/>
        </p:nvPicPr>
        <p:blipFill>
          <a:blip r:embed="rId4">
            <a:alphaModFix/>
          </a:blip>
          <a:stretch>
            <a:fillRect/>
          </a:stretch>
        </p:blipFill>
        <p:spPr>
          <a:xfrm>
            <a:off x="2939197" y="1285243"/>
            <a:ext cx="6204799" cy="5590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CustomResNet10 Model </a:t>
            </a:r>
            <a:r>
              <a:rPr lang="en"/>
              <a:t>- Aug</a:t>
            </a:r>
            <a:endParaRPr/>
          </a:p>
        </p:txBody>
      </p:sp>
      <p:sp>
        <p:nvSpPr>
          <p:cNvPr id="639" name="Google Shape;639;p53"/>
          <p:cNvSpPr txBox="1"/>
          <p:nvPr/>
        </p:nvSpPr>
        <p:spPr>
          <a:xfrm>
            <a:off x="492925" y="1189100"/>
            <a:ext cx="24462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By comparing the ResNet with Augmentation to ResNet without Augmentation, we can see that the validation accuracy plateau more and become more generalised. The validation accuracy and training accuracy also increase as well this suggest that augmentation improved the model.</a:t>
            </a:r>
            <a:endParaRPr>
              <a:solidFill>
                <a:srgbClr val="5A3E3A"/>
              </a:solidFill>
              <a:latin typeface="Mulish"/>
              <a:ea typeface="Mulish"/>
              <a:cs typeface="Mulish"/>
              <a:sym typeface="Mulish"/>
            </a:endParaRPr>
          </a:p>
        </p:txBody>
      </p:sp>
      <p:pic>
        <p:nvPicPr>
          <p:cNvPr id="640" name="Google Shape;640;p53"/>
          <p:cNvPicPr preferRelativeResize="0"/>
          <p:nvPr/>
        </p:nvPicPr>
        <p:blipFill>
          <a:blip r:embed="rId3">
            <a:alphaModFix/>
          </a:blip>
          <a:stretch>
            <a:fillRect/>
          </a:stretch>
        </p:blipFill>
        <p:spPr>
          <a:xfrm>
            <a:off x="2939200" y="1844300"/>
            <a:ext cx="6204810" cy="3299199"/>
          </a:xfrm>
          <a:prstGeom prst="rect">
            <a:avLst/>
          </a:prstGeom>
          <a:noFill/>
          <a:ln>
            <a:noFill/>
          </a:ln>
        </p:spPr>
      </p:pic>
      <p:pic>
        <p:nvPicPr>
          <p:cNvPr id="641" name="Google Shape;641;p53"/>
          <p:cNvPicPr preferRelativeResize="0"/>
          <p:nvPr/>
        </p:nvPicPr>
        <p:blipFill>
          <a:blip r:embed="rId4">
            <a:alphaModFix/>
          </a:blip>
          <a:stretch>
            <a:fillRect/>
          </a:stretch>
        </p:blipFill>
        <p:spPr>
          <a:xfrm>
            <a:off x="2939197" y="1324305"/>
            <a:ext cx="6204799" cy="5199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CustomResNet10 </a:t>
            </a:r>
            <a:r>
              <a:rPr lang="en"/>
              <a:t>Model - CutMix</a:t>
            </a:r>
            <a:endParaRPr/>
          </a:p>
        </p:txBody>
      </p:sp>
      <p:sp>
        <p:nvSpPr>
          <p:cNvPr id="647" name="Google Shape;647;p54"/>
          <p:cNvSpPr txBox="1"/>
          <p:nvPr/>
        </p:nvSpPr>
        <p:spPr>
          <a:xfrm>
            <a:off x="342900" y="1189100"/>
            <a:ext cx="26895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see that by applying the cutmix algorithm, the model becomes more generalise as the accuracy are very similar. However, although the model is generalise the accuracy is very low which means some changes needs to be done to make it better</a:t>
            </a:r>
            <a:endParaRPr>
              <a:solidFill>
                <a:srgbClr val="5A3E3A"/>
              </a:solidFill>
              <a:latin typeface="Mulish"/>
              <a:ea typeface="Mulish"/>
              <a:cs typeface="Mulish"/>
              <a:sym typeface="Mulish"/>
            </a:endParaRPr>
          </a:p>
        </p:txBody>
      </p:sp>
      <p:pic>
        <p:nvPicPr>
          <p:cNvPr id="648" name="Google Shape;648;p54"/>
          <p:cNvPicPr preferRelativeResize="0"/>
          <p:nvPr/>
        </p:nvPicPr>
        <p:blipFill>
          <a:blip r:embed="rId3">
            <a:alphaModFix/>
          </a:blip>
          <a:stretch>
            <a:fillRect/>
          </a:stretch>
        </p:blipFill>
        <p:spPr>
          <a:xfrm>
            <a:off x="3162375" y="1962962"/>
            <a:ext cx="5981623" cy="3180538"/>
          </a:xfrm>
          <a:prstGeom prst="rect">
            <a:avLst/>
          </a:prstGeom>
          <a:noFill/>
          <a:ln>
            <a:noFill/>
          </a:ln>
        </p:spPr>
      </p:pic>
      <p:pic>
        <p:nvPicPr>
          <p:cNvPr id="649" name="Google Shape;649;p54"/>
          <p:cNvPicPr preferRelativeResize="0"/>
          <p:nvPr/>
        </p:nvPicPr>
        <p:blipFill>
          <a:blip r:embed="rId4">
            <a:alphaModFix/>
          </a:blip>
          <a:stretch>
            <a:fillRect/>
          </a:stretch>
        </p:blipFill>
        <p:spPr>
          <a:xfrm>
            <a:off x="3162375" y="1082275"/>
            <a:ext cx="5981616" cy="8770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CustomResNet10 Model - Dropout</a:t>
            </a:r>
            <a:endParaRPr/>
          </a:p>
        </p:txBody>
      </p:sp>
      <p:sp>
        <p:nvSpPr>
          <p:cNvPr id="655" name="Google Shape;655;p55"/>
          <p:cNvSpPr txBox="1"/>
          <p:nvPr/>
        </p:nvSpPr>
        <p:spPr>
          <a:xfrm>
            <a:off x="342900" y="1189100"/>
            <a:ext cx="34077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see that the model has a worst performance after applying dropout. This is likely because of the ResNet's batch normalization layers. When the two layers are put together, there will be a disharmony created. This is due too Batch Normalization layer having a normalization process which use the batch's mean and standard deviation. But the dropout layer will randomly drop the weights and bias in the network. This causes the model to lose the important weights [After the weights have been normalised] that is essential in the model's performance.</a:t>
            </a:r>
            <a:endParaRPr>
              <a:solidFill>
                <a:srgbClr val="5A3E3A"/>
              </a:solidFill>
              <a:latin typeface="Mulish"/>
              <a:ea typeface="Mulish"/>
              <a:cs typeface="Mulish"/>
              <a:sym typeface="Mulish"/>
            </a:endParaRPr>
          </a:p>
        </p:txBody>
      </p:sp>
      <p:pic>
        <p:nvPicPr>
          <p:cNvPr id="656" name="Google Shape;656;p55"/>
          <p:cNvPicPr preferRelativeResize="0"/>
          <p:nvPr/>
        </p:nvPicPr>
        <p:blipFill rotWithShape="1">
          <a:blip r:embed="rId3">
            <a:alphaModFix/>
          </a:blip>
          <a:srcRect b="0" l="248" r="248" t="0"/>
          <a:stretch/>
        </p:blipFill>
        <p:spPr>
          <a:xfrm>
            <a:off x="3857625" y="2332646"/>
            <a:ext cx="5286372" cy="2810855"/>
          </a:xfrm>
          <a:prstGeom prst="rect">
            <a:avLst/>
          </a:prstGeom>
          <a:noFill/>
          <a:ln>
            <a:noFill/>
          </a:ln>
        </p:spPr>
      </p:pic>
      <p:pic>
        <p:nvPicPr>
          <p:cNvPr id="657" name="Google Shape;657;p55"/>
          <p:cNvPicPr preferRelativeResize="0"/>
          <p:nvPr/>
        </p:nvPicPr>
        <p:blipFill>
          <a:blip r:embed="rId4">
            <a:alphaModFix/>
          </a:blip>
          <a:stretch>
            <a:fillRect/>
          </a:stretch>
        </p:blipFill>
        <p:spPr>
          <a:xfrm>
            <a:off x="3857625" y="1844100"/>
            <a:ext cx="5286374" cy="4612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EfficientNetV2 </a:t>
            </a:r>
            <a:r>
              <a:rPr lang="en"/>
              <a:t>Model </a:t>
            </a:r>
            <a:endParaRPr/>
          </a:p>
        </p:txBody>
      </p:sp>
      <p:sp>
        <p:nvSpPr>
          <p:cNvPr id="663" name="Google Shape;663;p56"/>
          <p:cNvSpPr txBox="1"/>
          <p:nvPr/>
        </p:nvSpPr>
        <p:spPr>
          <a:xfrm>
            <a:off x="364325" y="1189100"/>
            <a:ext cx="25248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EfficientNetV2 Model with the baseline model, we can see that the the model plateau and the model is able to generalise well. The accuracy of both training and validation improved which suggest that efficientNet is a good model.</a:t>
            </a:r>
            <a:endParaRPr>
              <a:solidFill>
                <a:srgbClr val="5A3E3A"/>
              </a:solidFill>
              <a:latin typeface="Mulish"/>
              <a:ea typeface="Mulish"/>
              <a:cs typeface="Mulish"/>
              <a:sym typeface="Mulish"/>
            </a:endParaRPr>
          </a:p>
        </p:txBody>
      </p:sp>
      <p:pic>
        <p:nvPicPr>
          <p:cNvPr id="664" name="Google Shape;664;p56"/>
          <p:cNvPicPr preferRelativeResize="0"/>
          <p:nvPr/>
        </p:nvPicPr>
        <p:blipFill>
          <a:blip r:embed="rId3">
            <a:alphaModFix/>
          </a:blip>
          <a:stretch>
            <a:fillRect/>
          </a:stretch>
        </p:blipFill>
        <p:spPr>
          <a:xfrm>
            <a:off x="2889025" y="1844300"/>
            <a:ext cx="6254973" cy="3299199"/>
          </a:xfrm>
          <a:prstGeom prst="rect">
            <a:avLst/>
          </a:prstGeom>
          <a:noFill/>
          <a:ln>
            <a:noFill/>
          </a:ln>
        </p:spPr>
      </p:pic>
      <p:pic>
        <p:nvPicPr>
          <p:cNvPr id="665" name="Google Shape;665;p56"/>
          <p:cNvPicPr preferRelativeResize="0"/>
          <p:nvPr/>
        </p:nvPicPr>
        <p:blipFill>
          <a:blip r:embed="rId4">
            <a:alphaModFix/>
          </a:blip>
          <a:stretch>
            <a:fillRect/>
          </a:stretch>
        </p:blipFill>
        <p:spPr>
          <a:xfrm>
            <a:off x="2897425" y="1293636"/>
            <a:ext cx="6254974" cy="5506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458" name="Google Shape;458;p30"/>
          <p:cNvSpPr txBox="1"/>
          <p:nvPr/>
        </p:nvSpPr>
        <p:spPr>
          <a:xfrm>
            <a:off x="0" y="1189100"/>
            <a:ext cx="2662200" cy="350400"/>
          </a:xfrm>
          <a:prstGeom prst="rect">
            <a:avLst/>
          </a:prstGeom>
          <a:noFill/>
          <a:ln>
            <a:noFill/>
          </a:ln>
        </p:spPr>
        <p:txBody>
          <a:bodyPr anchorCtr="0" anchor="t" bIns="91425" lIns="91425" spcFirstLastPara="1" rIns="91425" wrap="square" tIns="0">
            <a:noAutofit/>
          </a:bodyPr>
          <a:lstStyle/>
          <a:p>
            <a:pPr indent="-317500" lvl="0" marL="457200" rtl="0" algn="l">
              <a:lnSpc>
                <a:spcPct val="115000"/>
              </a:lnSpc>
              <a:spcBef>
                <a:spcPts val="0"/>
              </a:spcBef>
              <a:spcAft>
                <a:spcPts val="0"/>
              </a:spcAft>
              <a:buClr>
                <a:srgbClr val="5A3E3A"/>
              </a:buClr>
              <a:buSzPts val="1400"/>
              <a:buFont typeface="Montserrat"/>
              <a:buChar char="●"/>
            </a:pPr>
            <a:r>
              <a:rPr lang="en">
                <a:solidFill>
                  <a:srgbClr val="5A3E3A"/>
                </a:solidFill>
                <a:latin typeface="Nunito"/>
                <a:ea typeface="Nunito"/>
                <a:cs typeface="Nunito"/>
                <a:sym typeface="Nunito"/>
              </a:rPr>
              <a:t>We can see that the images are not very consistent in the orientation.</a:t>
            </a:r>
            <a:endParaRPr>
              <a:solidFill>
                <a:srgbClr val="5A3E3A"/>
              </a:solidFill>
              <a:latin typeface="Nunito"/>
              <a:ea typeface="Nunito"/>
              <a:cs typeface="Nunito"/>
              <a:sym typeface="Nunito"/>
            </a:endParaRPr>
          </a:p>
          <a:p>
            <a:pPr indent="-317500" lvl="0" marL="457200" rtl="0" algn="l">
              <a:lnSpc>
                <a:spcPct val="115000"/>
              </a:lnSpc>
              <a:spcBef>
                <a:spcPts val="0"/>
              </a:spcBef>
              <a:spcAft>
                <a:spcPts val="0"/>
              </a:spcAft>
              <a:buClr>
                <a:srgbClr val="5A3E3A"/>
              </a:buClr>
              <a:buSzPts val="1400"/>
              <a:buFont typeface="Montserrat"/>
              <a:buChar char="●"/>
            </a:pPr>
            <a:r>
              <a:rPr lang="en">
                <a:solidFill>
                  <a:srgbClr val="5A3E3A"/>
                </a:solidFill>
                <a:latin typeface="Nunito"/>
                <a:ea typeface="Nunito"/>
                <a:cs typeface="Nunito"/>
                <a:sym typeface="Nunito"/>
              </a:rPr>
              <a:t>Data augmentation where images can be flipped/cropped could be possible to do better prediction.</a:t>
            </a:r>
            <a:endParaRPr>
              <a:solidFill>
                <a:srgbClr val="5A3E3A"/>
              </a:solidFill>
              <a:latin typeface="Nunito"/>
              <a:ea typeface="Nunito"/>
              <a:cs typeface="Nunito"/>
              <a:sym typeface="Nunito"/>
            </a:endParaRPr>
          </a:p>
          <a:p>
            <a:pPr indent="-317500" lvl="0" marL="457200" rtl="0" algn="l">
              <a:lnSpc>
                <a:spcPct val="115000"/>
              </a:lnSpc>
              <a:spcBef>
                <a:spcPts val="0"/>
              </a:spcBef>
              <a:spcAft>
                <a:spcPts val="0"/>
              </a:spcAft>
              <a:buClr>
                <a:srgbClr val="5A3E3A"/>
              </a:buClr>
              <a:buSzPts val="1400"/>
              <a:buFont typeface="Montserrat"/>
              <a:buChar char="●"/>
            </a:pPr>
            <a:r>
              <a:rPr lang="en">
                <a:solidFill>
                  <a:srgbClr val="5A3E3A"/>
                </a:solidFill>
                <a:latin typeface="Nunito"/>
                <a:ea typeface="Nunito"/>
                <a:cs typeface="Nunito"/>
                <a:sym typeface="Nunito"/>
              </a:rPr>
              <a:t>Based on the selection of images, There is no clear indication of missed identified items/wrongly augmented items from the dataset. </a:t>
            </a:r>
            <a:endParaRPr>
              <a:solidFill>
                <a:srgbClr val="5A3E3A"/>
              </a:solidFill>
              <a:latin typeface="Mulish"/>
              <a:ea typeface="Mulish"/>
              <a:cs typeface="Mulish"/>
              <a:sym typeface="Mulish"/>
            </a:endParaRPr>
          </a:p>
          <a:p>
            <a:pPr indent="0" lvl="0" marL="0" rtl="0" algn="ctr">
              <a:spcBef>
                <a:spcPts val="0"/>
              </a:spcBef>
              <a:spcAft>
                <a:spcPts val="0"/>
              </a:spcAft>
              <a:buNone/>
            </a:pPr>
            <a:r>
              <a:t/>
            </a:r>
            <a:endParaRPr b="1" sz="1100">
              <a:solidFill>
                <a:schemeClr val="dk1"/>
              </a:solidFill>
              <a:latin typeface="Mulish"/>
              <a:ea typeface="Mulish"/>
              <a:cs typeface="Mulish"/>
              <a:sym typeface="Mulish"/>
            </a:endParaRPr>
          </a:p>
          <a:p>
            <a:pPr indent="0" lvl="0" marL="0" rtl="0" algn="ctr">
              <a:spcBef>
                <a:spcPts val="2300"/>
              </a:spcBef>
              <a:spcAft>
                <a:spcPts val="2300"/>
              </a:spcAft>
              <a:buNone/>
            </a:pPr>
            <a:r>
              <a:t/>
            </a:r>
            <a:endParaRPr b="1" sz="1100">
              <a:solidFill>
                <a:schemeClr val="dk1"/>
              </a:solidFill>
              <a:latin typeface="Mulish"/>
              <a:ea typeface="Mulish"/>
              <a:cs typeface="Mulish"/>
              <a:sym typeface="Mulish"/>
            </a:endParaRPr>
          </a:p>
        </p:txBody>
      </p:sp>
      <p:pic>
        <p:nvPicPr>
          <p:cNvPr id="459" name="Google Shape;459;p30"/>
          <p:cNvPicPr preferRelativeResize="0"/>
          <p:nvPr/>
        </p:nvPicPr>
        <p:blipFill>
          <a:blip r:embed="rId3">
            <a:alphaModFix/>
          </a:blip>
          <a:stretch>
            <a:fillRect/>
          </a:stretch>
        </p:blipFill>
        <p:spPr>
          <a:xfrm>
            <a:off x="2662225" y="1277238"/>
            <a:ext cx="3819623" cy="3866262"/>
          </a:xfrm>
          <a:prstGeom prst="rect">
            <a:avLst/>
          </a:prstGeom>
          <a:noFill/>
          <a:ln>
            <a:noFill/>
          </a:ln>
        </p:spPr>
      </p:pic>
      <p:pic>
        <p:nvPicPr>
          <p:cNvPr id="460" name="Google Shape;460;p30"/>
          <p:cNvPicPr preferRelativeResize="0"/>
          <p:nvPr/>
        </p:nvPicPr>
        <p:blipFill>
          <a:blip r:embed="rId4">
            <a:alphaModFix/>
          </a:blip>
          <a:stretch>
            <a:fillRect/>
          </a:stretch>
        </p:blipFill>
        <p:spPr>
          <a:xfrm>
            <a:off x="6481843" y="0"/>
            <a:ext cx="2662164"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EfficientNetV2 </a:t>
            </a:r>
            <a:r>
              <a:rPr lang="en"/>
              <a:t>Model - Aug</a:t>
            </a:r>
            <a:endParaRPr/>
          </a:p>
        </p:txBody>
      </p:sp>
      <p:sp>
        <p:nvSpPr>
          <p:cNvPr id="671" name="Google Shape;671;p57"/>
          <p:cNvSpPr txBox="1"/>
          <p:nvPr/>
        </p:nvSpPr>
        <p:spPr>
          <a:xfrm>
            <a:off x="589350" y="1189100"/>
            <a:ext cx="22182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EfficientNetV2 model with augmentation and model without augmentation, we can see that the model decreased slightly but the training and validation loss decreased which suggest the model fitting more generalise to the augmented data.</a:t>
            </a:r>
            <a:endParaRPr>
              <a:solidFill>
                <a:srgbClr val="5A3E3A"/>
              </a:solidFill>
              <a:latin typeface="Mulish"/>
              <a:ea typeface="Mulish"/>
              <a:cs typeface="Mulish"/>
              <a:sym typeface="Mulish"/>
            </a:endParaRPr>
          </a:p>
        </p:txBody>
      </p:sp>
      <p:pic>
        <p:nvPicPr>
          <p:cNvPr id="672" name="Google Shape;672;p57"/>
          <p:cNvPicPr preferRelativeResize="0"/>
          <p:nvPr/>
        </p:nvPicPr>
        <p:blipFill>
          <a:blip r:embed="rId3">
            <a:alphaModFix/>
          </a:blip>
          <a:stretch>
            <a:fillRect/>
          </a:stretch>
        </p:blipFill>
        <p:spPr>
          <a:xfrm>
            <a:off x="2889025" y="1844300"/>
            <a:ext cx="6254973" cy="3299199"/>
          </a:xfrm>
          <a:prstGeom prst="rect">
            <a:avLst/>
          </a:prstGeom>
          <a:noFill/>
          <a:ln>
            <a:noFill/>
          </a:ln>
        </p:spPr>
      </p:pic>
      <p:pic>
        <p:nvPicPr>
          <p:cNvPr id="673" name="Google Shape;673;p57"/>
          <p:cNvPicPr preferRelativeResize="0"/>
          <p:nvPr/>
        </p:nvPicPr>
        <p:blipFill>
          <a:blip r:embed="rId4">
            <a:alphaModFix/>
          </a:blip>
          <a:stretch>
            <a:fillRect/>
          </a:stretch>
        </p:blipFill>
        <p:spPr>
          <a:xfrm>
            <a:off x="2889025" y="1310870"/>
            <a:ext cx="6254976" cy="5334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EfficientNetV2 </a:t>
            </a:r>
            <a:r>
              <a:rPr lang="en"/>
              <a:t>Model - CutMix</a:t>
            </a:r>
            <a:endParaRPr/>
          </a:p>
        </p:txBody>
      </p:sp>
      <p:sp>
        <p:nvSpPr>
          <p:cNvPr id="679" name="Google Shape;679;p58"/>
          <p:cNvSpPr txBox="1"/>
          <p:nvPr/>
        </p:nvSpPr>
        <p:spPr>
          <a:xfrm>
            <a:off x="621500" y="1189100"/>
            <a:ext cx="21753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see that the validation and training accuracy decrease slightly compared to the model that as train using the unaugmented dataset but the model trained with the cutmix model manage to be more generalise as the validation and training loss decreased</a:t>
            </a:r>
            <a:endParaRPr>
              <a:solidFill>
                <a:srgbClr val="5A3E3A"/>
              </a:solidFill>
              <a:latin typeface="Mulish"/>
              <a:ea typeface="Mulish"/>
              <a:cs typeface="Mulish"/>
              <a:sym typeface="Mulish"/>
            </a:endParaRPr>
          </a:p>
        </p:txBody>
      </p:sp>
      <p:pic>
        <p:nvPicPr>
          <p:cNvPr id="680" name="Google Shape;680;p58"/>
          <p:cNvPicPr preferRelativeResize="0"/>
          <p:nvPr/>
        </p:nvPicPr>
        <p:blipFill>
          <a:blip r:embed="rId3">
            <a:alphaModFix/>
          </a:blip>
          <a:stretch>
            <a:fillRect/>
          </a:stretch>
        </p:blipFill>
        <p:spPr>
          <a:xfrm>
            <a:off x="2889025" y="1844300"/>
            <a:ext cx="6254973" cy="3299199"/>
          </a:xfrm>
          <a:prstGeom prst="rect">
            <a:avLst/>
          </a:prstGeom>
          <a:noFill/>
          <a:ln>
            <a:noFill/>
          </a:ln>
        </p:spPr>
      </p:pic>
      <p:pic>
        <p:nvPicPr>
          <p:cNvPr id="681" name="Google Shape;681;p58"/>
          <p:cNvPicPr preferRelativeResize="0"/>
          <p:nvPr/>
        </p:nvPicPr>
        <p:blipFill>
          <a:blip r:embed="rId4">
            <a:alphaModFix/>
          </a:blip>
          <a:stretch>
            <a:fillRect/>
          </a:stretch>
        </p:blipFill>
        <p:spPr>
          <a:xfrm>
            <a:off x="2889025" y="1283509"/>
            <a:ext cx="6254976" cy="5607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9"/>
          <p:cNvSpPr txBox="1"/>
          <p:nvPr>
            <p:ph type="title"/>
          </p:nvPr>
        </p:nvSpPr>
        <p:spPr>
          <a:xfrm>
            <a:off x="2007900" y="1431600"/>
            <a:ext cx="51282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Coarse </a:t>
            </a:r>
            <a:r>
              <a:rPr lang="en"/>
              <a:t>Dataset</a:t>
            </a:r>
            <a:endParaRPr/>
          </a:p>
        </p:txBody>
      </p:sp>
      <p:sp>
        <p:nvSpPr>
          <p:cNvPr id="687" name="Google Shape;687;p59"/>
          <p:cNvSpPr txBox="1"/>
          <p:nvPr>
            <p:ph idx="1" type="subTitle"/>
          </p:nvPr>
        </p:nvSpPr>
        <p:spPr>
          <a:xfrm>
            <a:off x="2763150" y="415500"/>
            <a:ext cx="36177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Cifar 100 -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 Model</a:t>
            </a:r>
            <a:endParaRPr/>
          </a:p>
        </p:txBody>
      </p:sp>
      <p:sp>
        <p:nvSpPr>
          <p:cNvPr id="693" name="Google Shape;693;p60"/>
          <p:cNvSpPr txBox="1"/>
          <p:nvPr/>
        </p:nvSpPr>
        <p:spPr>
          <a:xfrm>
            <a:off x="546500" y="1189100"/>
            <a:ext cx="3096900" cy="3504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We will build a baseline model with 3 hidden Dense layer.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From the loss curve, We can see that as the model increase in epochs, the model becomes more generalise and the loss functions starts decreasing too. However, the accuracy of both training and validation is very low at 41.5% and 33.8%. This means that the model is not very strong at predicting and it is similar to randomly choosing a label. Let's see if augmentations will improve the accuracy.</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pic>
        <p:nvPicPr>
          <p:cNvPr id="694" name="Google Shape;694;p60"/>
          <p:cNvPicPr preferRelativeResize="0"/>
          <p:nvPr/>
        </p:nvPicPr>
        <p:blipFill rotWithShape="1">
          <a:blip r:embed="rId3">
            <a:alphaModFix/>
          </a:blip>
          <a:srcRect b="0" l="0" r="0" t="0"/>
          <a:stretch/>
        </p:blipFill>
        <p:spPr>
          <a:xfrm>
            <a:off x="3627850" y="2242125"/>
            <a:ext cx="5500673" cy="2901378"/>
          </a:xfrm>
          <a:prstGeom prst="rect">
            <a:avLst/>
          </a:prstGeom>
          <a:noFill/>
          <a:ln>
            <a:noFill/>
          </a:ln>
        </p:spPr>
      </p:pic>
      <p:pic>
        <p:nvPicPr>
          <p:cNvPr id="695" name="Google Shape;695;p60"/>
          <p:cNvPicPr preferRelativeResize="0"/>
          <p:nvPr/>
        </p:nvPicPr>
        <p:blipFill>
          <a:blip r:embed="rId4">
            <a:alphaModFix/>
          </a:blip>
          <a:stretch>
            <a:fillRect/>
          </a:stretch>
        </p:blipFill>
        <p:spPr>
          <a:xfrm>
            <a:off x="3627846" y="1802559"/>
            <a:ext cx="5500675" cy="4395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 Model - Aug</a:t>
            </a:r>
            <a:endParaRPr/>
          </a:p>
        </p:txBody>
      </p:sp>
      <p:sp>
        <p:nvSpPr>
          <p:cNvPr id="701" name="Google Shape;701;p61"/>
          <p:cNvSpPr txBox="1"/>
          <p:nvPr/>
        </p:nvSpPr>
        <p:spPr>
          <a:xfrm>
            <a:off x="321475" y="1189100"/>
            <a:ext cx="30936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also see that by augmenting the data, we see that even though the accuracy for both training and validation decreased, there is a slight increase in validation loss which means that the model is becoming less generalise to fit to the dataset. However, as the accuracy is still very low, more improvements need to be made to make the model better.</a:t>
            </a:r>
            <a:endParaRPr>
              <a:solidFill>
                <a:srgbClr val="5A3E3A"/>
              </a:solidFill>
              <a:latin typeface="Mulish"/>
              <a:ea typeface="Mulish"/>
              <a:cs typeface="Mulish"/>
              <a:sym typeface="Mulish"/>
            </a:endParaRPr>
          </a:p>
        </p:txBody>
      </p:sp>
      <p:pic>
        <p:nvPicPr>
          <p:cNvPr id="702" name="Google Shape;702;p61"/>
          <p:cNvPicPr preferRelativeResize="0"/>
          <p:nvPr/>
        </p:nvPicPr>
        <p:blipFill rotWithShape="1">
          <a:blip r:embed="rId3">
            <a:alphaModFix/>
          </a:blip>
          <a:srcRect b="0" l="0" r="0" t="0"/>
          <a:stretch/>
        </p:blipFill>
        <p:spPr>
          <a:xfrm>
            <a:off x="3414950" y="2121700"/>
            <a:ext cx="5729052" cy="3021801"/>
          </a:xfrm>
          <a:prstGeom prst="rect">
            <a:avLst/>
          </a:prstGeom>
          <a:noFill/>
          <a:ln>
            <a:noFill/>
          </a:ln>
        </p:spPr>
      </p:pic>
      <p:pic>
        <p:nvPicPr>
          <p:cNvPr id="703" name="Google Shape;703;p61"/>
          <p:cNvPicPr preferRelativeResize="0"/>
          <p:nvPr/>
        </p:nvPicPr>
        <p:blipFill>
          <a:blip r:embed="rId4">
            <a:alphaModFix/>
          </a:blip>
          <a:stretch>
            <a:fillRect/>
          </a:stretch>
        </p:blipFill>
        <p:spPr>
          <a:xfrm>
            <a:off x="3414946" y="1611885"/>
            <a:ext cx="5729051" cy="5098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Conv2D Model </a:t>
            </a:r>
            <a:endParaRPr/>
          </a:p>
        </p:txBody>
      </p:sp>
      <p:sp>
        <p:nvSpPr>
          <p:cNvPr id="709" name="Google Shape;709;p62"/>
          <p:cNvSpPr txBox="1"/>
          <p:nvPr/>
        </p:nvSpPr>
        <p:spPr>
          <a:xfrm>
            <a:off x="713250" y="1189100"/>
            <a:ext cx="25656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Conv2D model with the baseline model, we can see that there is a significant difference in the training accuracy and validation accuracy. The loss functions decrease suggesting the model is performing better and generalising more </a:t>
            </a:r>
            <a:endParaRPr>
              <a:solidFill>
                <a:srgbClr val="5A3E3A"/>
              </a:solidFill>
              <a:latin typeface="Mulish"/>
              <a:ea typeface="Mulish"/>
              <a:cs typeface="Mulish"/>
              <a:sym typeface="Mulish"/>
            </a:endParaRPr>
          </a:p>
        </p:txBody>
      </p:sp>
      <p:pic>
        <p:nvPicPr>
          <p:cNvPr id="710" name="Google Shape;710;p62"/>
          <p:cNvPicPr preferRelativeResize="0"/>
          <p:nvPr/>
        </p:nvPicPr>
        <p:blipFill rotWithShape="1">
          <a:blip r:embed="rId3">
            <a:alphaModFix/>
          </a:blip>
          <a:srcRect b="0" l="396" r="406" t="0"/>
          <a:stretch/>
        </p:blipFill>
        <p:spPr>
          <a:xfrm>
            <a:off x="3278976" y="1936850"/>
            <a:ext cx="5865025" cy="3118525"/>
          </a:xfrm>
          <a:prstGeom prst="rect">
            <a:avLst/>
          </a:prstGeom>
          <a:noFill/>
          <a:ln>
            <a:noFill/>
          </a:ln>
        </p:spPr>
      </p:pic>
      <p:pic>
        <p:nvPicPr>
          <p:cNvPr id="711" name="Google Shape;711;p62"/>
          <p:cNvPicPr preferRelativeResize="0"/>
          <p:nvPr/>
        </p:nvPicPr>
        <p:blipFill>
          <a:blip r:embed="rId4">
            <a:alphaModFix/>
          </a:blip>
          <a:stretch>
            <a:fillRect/>
          </a:stretch>
        </p:blipFill>
        <p:spPr>
          <a:xfrm>
            <a:off x="3278975" y="1055501"/>
            <a:ext cx="5865025" cy="886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Conv2D Model - Aug</a:t>
            </a:r>
            <a:endParaRPr/>
          </a:p>
        </p:txBody>
      </p:sp>
      <p:sp>
        <p:nvSpPr>
          <p:cNvPr id="717" name="Google Shape;717;p63"/>
          <p:cNvSpPr txBox="1"/>
          <p:nvPr/>
        </p:nvSpPr>
        <p:spPr>
          <a:xfrm>
            <a:off x="713250" y="1189100"/>
            <a:ext cx="24519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augmented data trained under the conv2D model, we can see that although both training accuracy and validation accuracy </a:t>
            </a:r>
            <a:r>
              <a:rPr lang="en">
                <a:solidFill>
                  <a:srgbClr val="5A3E3A"/>
                </a:solidFill>
                <a:latin typeface="Mulish"/>
                <a:ea typeface="Mulish"/>
                <a:cs typeface="Mulish"/>
                <a:sym typeface="Mulish"/>
              </a:rPr>
              <a:t>decreased. But the model seem to be more generalise due to the loss functions decreasing. But more should be done.</a:t>
            </a:r>
            <a:endParaRPr>
              <a:solidFill>
                <a:srgbClr val="5A3E3A"/>
              </a:solidFill>
              <a:latin typeface="Mulish"/>
              <a:ea typeface="Mulish"/>
              <a:cs typeface="Mulish"/>
              <a:sym typeface="Mulish"/>
            </a:endParaRPr>
          </a:p>
        </p:txBody>
      </p:sp>
      <p:pic>
        <p:nvPicPr>
          <p:cNvPr id="718" name="Google Shape;718;p63"/>
          <p:cNvPicPr preferRelativeResize="0"/>
          <p:nvPr/>
        </p:nvPicPr>
        <p:blipFill rotWithShape="1">
          <a:blip r:embed="rId3">
            <a:alphaModFix/>
          </a:blip>
          <a:srcRect b="0" l="278" r="278" t="0"/>
          <a:stretch/>
        </p:blipFill>
        <p:spPr>
          <a:xfrm>
            <a:off x="3165195" y="1989954"/>
            <a:ext cx="5978803" cy="3153546"/>
          </a:xfrm>
          <a:prstGeom prst="rect">
            <a:avLst/>
          </a:prstGeom>
          <a:noFill/>
          <a:ln>
            <a:noFill/>
          </a:ln>
        </p:spPr>
      </p:pic>
      <p:pic>
        <p:nvPicPr>
          <p:cNvPr id="719" name="Google Shape;719;p63"/>
          <p:cNvPicPr preferRelativeResize="0"/>
          <p:nvPr/>
        </p:nvPicPr>
        <p:blipFill>
          <a:blip r:embed="rId4">
            <a:alphaModFix/>
          </a:blip>
          <a:stretch>
            <a:fillRect/>
          </a:stretch>
        </p:blipFill>
        <p:spPr>
          <a:xfrm>
            <a:off x="3093213" y="1078350"/>
            <a:ext cx="6050787" cy="868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CustomVGG10  Model</a:t>
            </a:r>
            <a:endParaRPr/>
          </a:p>
        </p:txBody>
      </p:sp>
      <p:sp>
        <p:nvSpPr>
          <p:cNvPr id="725" name="Google Shape;725;p64"/>
          <p:cNvSpPr txBox="1"/>
          <p:nvPr/>
        </p:nvSpPr>
        <p:spPr>
          <a:xfrm>
            <a:off x="450050" y="1189100"/>
            <a:ext cx="24324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our baseline model and customVGG model, we can see that the customVGG model is very overfitted as the validation loss is super high while training loss is super low. We need to do data augmentation etc to reduce overfitting.</a:t>
            </a:r>
            <a:endParaRPr>
              <a:solidFill>
                <a:srgbClr val="5A3E3A"/>
              </a:solidFill>
              <a:latin typeface="Mulish"/>
              <a:ea typeface="Mulish"/>
              <a:cs typeface="Mulish"/>
              <a:sym typeface="Mulish"/>
            </a:endParaRPr>
          </a:p>
        </p:txBody>
      </p:sp>
      <p:pic>
        <p:nvPicPr>
          <p:cNvPr id="726" name="Google Shape;726;p64"/>
          <p:cNvPicPr preferRelativeResize="0"/>
          <p:nvPr/>
        </p:nvPicPr>
        <p:blipFill rotWithShape="1">
          <a:blip r:embed="rId3">
            <a:alphaModFix/>
          </a:blip>
          <a:srcRect b="0" l="0" r="0" t="0"/>
          <a:stretch/>
        </p:blipFill>
        <p:spPr>
          <a:xfrm>
            <a:off x="3461900" y="2146350"/>
            <a:ext cx="5682099" cy="2997149"/>
          </a:xfrm>
          <a:prstGeom prst="rect">
            <a:avLst/>
          </a:prstGeom>
          <a:noFill/>
          <a:ln>
            <a:noFill/>
          </a:ln>
        </p:spPr>
      </p:pic>
      <p:pic>
        <p:nvPicPr>
          <p:cNvPr id="727" name="Google Shape;727;p64"/>
          <p:cNvPicPr preferRelativeResize="0"/>
          <p:nvPr/>
        </p:nvPicPr>
        <p:blipFill>
          <a:blip r:embed="rId4">
            <a:alphaModFix/>
          </a:blip>
          <a:stretch>
            <a:fillRect/>
          </a:stretch>
        </p:blipFill>
        <p:spPr>
          <a:xfrm>
            <a:off x="3461900" y="1261155"/>
            <a:ext cx="5682100" cy="88519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CustomVGG10  Model - L1</a:t>
            </a:r>
            <a:endParaRPr/>
          </a:p>
        </p:txBody>
      </p:sp>
      <p:sp>
        <p:nvSpPr>
          <p:cNvPr id="733" name="Google Shape;733;p65"/>
          <p:cNvSpPr txBox="1"/>
          <p:nvPr/>
        </p:nvSpPr>
        <p:spPr>
          <a:xfrm>
            <a:off x="407200" y="1189100"/>
            <a:ext cx="26790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rgbClr val="5A3E3A"/>
                </a:solidFill>
                <a:latin typeface="Mulish"/>
                <a:ea typeface="Mulish"/>
                <a:cs typeface="Mulish"/>
                <a:sym typeface="Mulish"/>
              </a:rPr>
              <a:t>Even though by applying the L1 Lasso Regularisation, the model becomes generalise as both loss functions decreased. The decrease is consistent but the accuracy of both training and validation is slightly better than baseline and is worst that the normal conv2D model. This suggest the L1 Lasso Regularisation method is not very strong at improving the accuracy of the models.</a:t>
            </a:r>
            <a:endParaRPr>
              <a:solidFill>
                <a:srgbClr val="5A3E3A"/>
              </a:solidFill>
              <a:latin typeface="Mulish"/>
              <a:ea typeface="Mulish"/>
              <a:cs typeface="Mulish"/>
              <a:sym typeface="Mulish"/>
            </a:endParaRPr>
          </a:p>
          <a:p>
            <a:pPr indent="0" lvl="0" marL="0" rtl="0" algn="l">
              <a:spcBef>
                <a:spcPts val="2300"/>
              </a:spcBef>
              <a:spcAft>
                <a:spcPts val="2300"/>
              </a:spcAft>
              <a:buNone/>
            </a:pPr>
            <a:r>
              <a:t/>
            </a:r>
            <a:endParaRPr>
              <a:solidFill>
                <a:srgbClr val="5A3E3A"/>
              </a:solidFill>
              <a:latin typeface="Mulish"/>
              <a:ea typeface="Mulish"/>
              <a:cs typeface="Mulish"/>
              <a:sym typeface="Mulish"/>
            </a:endParaRPr>
          </a:p>
        </p:txBody>
      </p:sp>
      <p:pic>
        <p:nvPicPr>
          <p:cNvPr id="734" name="Google Shape;734;p65"/>
          <p:cNvPicPr preferRelativeResize="0"/>
          <p:nvPr/>
        </p:nvPicPr>
        <p:blipFill rotWithShape="1">
          <a:blip r:embed="rId3">
            <a:alphaModFix/>
          </a:blip>
          <a:srcRect b="0" l="0" r="0" t="0"/>
          <a:stretch/>
        </p:blipFill>
        <p:spPr>
          <a:xfrm>
            <a:off x="3343275" y="2098175"/>
            <a:ext cx="5755849" cy="3045324"/>
          </a:xfrm>
          <a:prstGeom prst="rect">
            <a:avLst/>
          </a:prstGeom>
          <a:noFill/>
          <a:ln>
            <a:noFill/>
          </a:ln>
        </p:spPr>
      </p:pic>
      <p:pic>
        <p:nvPicPr>
          <p:cNvPr id="735" name="Google Shape;735;p65"/>
          <p:cNvPicPr preferRelativeResize="0"/>
          <p:nvPr/>
        </p:nvPicPr>
        <p:blipFill>
          <a:blip r:embed="rId4">
            <a:alphaModFix/>
          </a:blip>
          <a:stretch>
            <a:fillRect/>
          </a:stretch>
        </p:blipFill>
        <p:spPr>
          <a:xfrm>
            <a:off x="3374500" y="1349900"/>
            <a:ext cx="5693400" cy="803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CustomVGG10  Model - L2</a:t>
            </a:r>
            <a:endParaRPr/>
          </a:p>
        </p:txBody>
      </p:sp>
      <p:sp>
        <p:nvSpPr>
          <p:cNvPr id="741" name="Google Shape;741;p66"/>
          <p:cNvSpPr txBox="1"/>
          <p:nvPr/>
        </p:nvSpPr>
        <p:spPr>
          <a:xfrm>
            <a:off x="546500" y="1189100"/>
            <a:ext cx="22503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CustomVGGL2 model and CustomVGG model, the accuracy of the validation data increased but there is an increase in training loss and validation loss. This suggest that the model has become less generalised even though a regularisation is suppose to help make the model more generalise and reduce overfitting.</a:t>
            </a:r>
            <a:endParaRPr>
              <a:solidFill>
                <a:srgbClr val="5A3E3A"/>
              </a:solidFill>
              <a:latin typeface="Mulish"/>
              <a:ea typeface="Mulish"/>
              <a:cs typeface="Mulish"/>
              <a:sym typeface="Mulish"/>
            </a:endParaRPr>
          </a:p>
        </p:txBody>
      </p:sp>
      <p:pic>
        <p:nvPicPr>
          <p:cNvPr id="742" name="Google Shape;742;p66"/>
          <p:cNvPicPr preferRelativeResize="0"/>
          <p:nvPr/>
        </p:nvPicPr>
        <p:blipFill rotWithShape="1">
          <a:blip r:embed="rId3">
            <a:alphaModFix/>
          </a:blip>
          <a:srcRect b="0" l="278" r="278" t="0"/>
          <a:stretch/>
        </p:blipFill>
        <p:spPr>
          <a:xfrm>
            <a:off x="3254650" y="2037150"/>
            <a:ext cx="5889349" cy="3106350"/>
          </a:xfrm>
          <a:prstGeom prst="rect">
            <a:avLst/>
          </a:prstGeom>
          <a:noFill/>
          <a:ln>
            <a:noFill/>
          </a:ln>
        </p:spPr>
      </p:pic>
      <p:pic>
        <p:nvPicPr>
          <p:cNvPr id="743" name="Google Shape;743;p66"/>
          <p:cNvPicPr preferRelativeResize="0"/>
          <p:nvPr/>
        </p:nvPicPr>
        <p:blipFill>
          <a:blip r:embed="rId4">
            <a:alphaModFix/>
          </a:blip>
          <a:stretch>
            <a:fillRect/>
          </a:stretch>
        </p:blipFill>
        <p:spPr>
          <a:xfrm>
            <a:off x="3254650" y="1210575"/>
            <a:ext cx="5889349" cy="82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466" name="Google Shape;466;p31"/>
          <p:cNvSpPr txBox="1"/>
          <p:nvPr/>
        </p:nvSpPr>
        <p:spPr>
          <a:xfrm>
            <a:off x="713250" y="1189100"/>
            <a:ext cx="2892000" cy="350400"/>
          </a:xfrm>
          <a:prstGeom prst="rect">
            <a:avLst/>
          </a:prstGeom>
          <a:noFill/>
          <a:ln>
            <a:noFill/>
          </a:ln>
        </p:spPr>
        <p:txBody>
          <a:bodyPr anchorCtr="0" anchor="t" bIns="91425" lIns="91425" spcFirstLastPara="1" rIns="91425" wrap="square" tIns="0">
            <a:noAutofit/>
          </a:bodyPr>
          <a:lstStyle/>
          <a:p>
            <a:pPr indent="-317500" lvl="0" marL="457200" rtl="0" algn="l">
              <a:lnSpc>
                <a:spcPct val="115000"/>
              </a:lnSpc>
              <a:spcBef>
                <a:spcPts val="0"/>
              </a:spcBef>
              <a:spcAft>
                <a:spcPts val="0"/>
              </a:spcAft>
              <a:buClr>
                <a:srgbClr val="5A3E3A"/>
              </a:buClr>
              <a:buSzPts val="1400"/>
              <a:buFont typeface="Montserrat"/>
              <a:buChar char="●"/>
            </a:pPr>
            <a:r>
              <a:rPr lang="en">
                <a:solidFill>
                  <a:srgbClr val="5A3E3A"/>
                </a:solidFill>
                <a:latin typeface="Nunito"/>
                <a:ea typeface="Nunito"/>
                <a:cs typeface="Nunito"/>
                <a:sym typeface="Nunito"/>
              </a:rPr>
              <a:t>Distribution is even, </a:t>
            </a:r>
            <a:r>
              <a:rPr b="1" lang="en">
                <a:solidFill>
                  <a:srgbClr val="5A3E3A"/>
                </a:solidFill>
                <a:latin typeface="Nunito"/>
                <a:ea typeface="Nunito"/>
                <a:cs typeface="Nunito"/>
                <a:sym typeface="Nunito"/>
              </a:rPr>
              <a:t>Accuracy </a:t>
            </a:r>
            <a:r>
              <a:rPr lang="en">
                <a:solidFill>
                  <a:srgbClr val="5A3E3A"/>
                </a:solidFill>
                <a:latin typeface="Nunito"/>
                <a:ea typeface="Nunito"/>
                <a:cs typeface="Nunito"/>
                <a:sym typeface="Nunito"/>
              </a:rPr>
              <a:t>can be used as a </a:t>
            </a:r>
            <a:br>
              <a:rPr lang="en">
                <a:solidFill>
                  <a:srgbClr val="5A3E3A"/>
                </a:solidFill>
                <a:latin typeface="Nunito"/>
                <a:ea typeface="Nunito"/>
                <a:cs typeface="Nunito"/>
                <a:sym typeface="Nunito"/>
              </a:rPr>
            </a:br>
            <a:r>
              <a:rPr lang="en">
                <a:solidFill>
                  <a:srgbClr val="5A3E3A"/>
                </a:solidFill>
                <a:latin typeface="Nunito"/>
                <a:ea typeface="Nunito"/>
                <a:cs typeface="Nunito"/>
                <a:sym typeface="Nunito"/>
              </a:rPr>
              <a:t>scoring metrics</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ontserrat"/>
              <a:buChar char="●"/>
            </a:pPr>
            <a:r>
              <a:rPr lang="en">
                <a:solidFill>
                  <a:srgbClr val="5A3E3A"/>
                </a:solidFill>
                <a:latin typeface="Nunito"/>
                <a:ea typeface="Nunito"/>
                <a:cs typeface="Nunito"/>
                <a:sym typeface="Nunito"/>
              </a:rPr>
              <a:t>IMG_SIZE = (32, 32, 3)</a:t>
            </a:r>
            <a:endParaRPr>
              <a:solidFill>
                <a:srgbClr val="5A3E3A"/>
              </a:solidFill>
              <a:latin typeface="Nunito"/>
              <a:ea typeface="Nunito"/>
              <a:cs typeface="Nunito"/>
              <a:sym typeface="Nunito"/>
            </a:endParaRPr>
          </a:p>
        </p:txBody>
      </p:sp>
      <p:pic>
        <p:nvPicPr>
          <p:cNvPr id="467" name="Google Shape;467;p31"/>
          <p:cNvPicPr preferRelativeResize="0"/>
          <p:nvPr/>
        </p:nvPicPr>
        <p:blipFill rotWithShape="1">
          <a:blip r:embed="rId3">
            <a:alphaModFix/>
          </a:blip>
          <a:srcRect b="0" l="0" r="0" t="0"/>
          <a:stretch/>
        </p:blipFill>
        <p:spPr>
          <a:xfrm>
            <a:off x="3605100" y="1189100"/>
            <a:ext cx="5538902" cy="3954400"/>
          </a:xfrm>
          <a:prstGeom prst="rect">
            <a:avLst/>
          </a:prstGeom>
          <a:noFill/>
          <a:ln>
            <a:noFill/>
          </a:ln>
        </p:spPr>
      </p:pic>
      <p:pic>
        <p:nvPicPr>
          <p:cNvPr id="468" name="Google Shape;468;p31"/>
          <p:cNvPicPr preferRelativeResize="0"/>
          <p:nvPr/>
        </p:nvPicPr>
        <p:blipFill>
          <a:blip r:embed="rId4">
            <a:alphaModFix/>
          </a:blip>
          <a:stretch>
            <a:fillRect/>
          </a:stretch>
        </p:blipFill>
        <p:spPr>
          <a:xfrm>
            <a:off x="0" y="2744014"/>
            <a:ext cx="3605252" cy="239948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CustomVGG10 Model - Aug</a:t>
            </a:r>
            <a:endParaRPr/>
          </a:p>
        </p:txBody>
      </p:sp>
      <p:sp>
        <p:nvSpPr>
          <p:cNvPr id="749" name="Google Shape;749;p67"/>
          <p:cNvSpPr txBox="1"/>
          <p:nvPr/>
        </p:nvSpPr>
        <p:spPr>
          <a:xfrm>
            <a:off x="310750" y="1263525"/>
            <a:ext cx="24753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customVGG model without Data Augmentation to the customVGG model with Data Augmentation, we can see that by applying augmentation, the validation accuracy increase as well as the training </a:t>
            </a:r>
            <a:r>
              <a:rPr lang="en">
                <a:solidFill>
                  <a:srgbClr val="5A3E3A"/>
                </a:solidFill>
                <a:latin typeface="Mulish"/>
                <a:ea typeface="Mulish"/>
                <a:cs typeface="Mulish"/>
                <a:sym typeface="Mulish"/>
              </a:rPr>
              <a:t>accuracy</a:t>
            </a:r>
            <a:r>
              <a:rPr lang="en">
                <a:solidFill>
                  <a:srgbClr val="5A3E3A"/>
                </a:solidFill>
                <a:latin typeface="Mulish"/>
                <a:ea typeface="Mulish"/>
                <a:cs typeface="Mulish"/>
                <a:sym typeface="Mulish"/>
              </a:rPr>
              <a:t> almost being a 1. This suggest that augmentation is beneficial for a VGG model</a:t>
            </a:r>
            <a:endParaRPr>
              <a:solidFill>
                <a:srgbClr val="5A3E3A"/>
              </a:solidFill>
              <a:latin typeface="Mulish"/>
              <a:ea typeface="Mulish"/>
              <a:cs typeface="Mulish"/>
              <a:sym typeface="Mulish"/>
            </a:endParaRPr>
          </a:p>
        </p:txBody>
      </p:sp>
      <p:pic>
        <p:nvPicPr>
          <p:cNvPr id="750" name="Google Shape;750;p67"/>
          <p:cNvPicPr preferRelativeResize="0"/>
          <p:nvPr/>
        </p:nvPicPr>
        <p:blipFill rotWithShape="1">
          <a:blip r:embed="rId3">
            <a:alphaModFix/>
          </a:blip>
          <a:srcRect b="0" l="0" r="0" t="0"/>
          <a:stretch/>
        </p:blipFill>
        <p:spPr>
          <a:xfrm>
            <a:off x="3321850" y="2072600"/>
            <a:ext cx="5822150" cy="3070899"/>
          </a:xfrm>
          <a:prstGeom prst="rect">
            <a:avLst/>
          </a:prstGeom>
          <a:noFill/>
          <a:ln>
            <a:noFill/>
          </a:ln>
        </p:spPr>
      </p:pic>
      <p:pic>
        <p:nvPicPr>
          <p:cNvPr id="751" name="Google Shape;751;p67"/>
          <p:cNvPicPr preferRelativeResize="0"/>
          <p:nvPr/>
        </p:nvPicPr>
        <p:blipFill>
          <a:blip r:embed="rId4">
            <a:alphaModFix/>
          </a:blip>
          <a:stretch>
            <a:fillRect/>
          </a:stretch>
        </p:blipFill>
        <p:spPr>
          <a:xfrm>
            <a:off x="3321850" y="1170813"/>
            <a:ext cx="5822150" cy="9192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CustomVGG16  Model</a:t>
            </a:r>
            <a:endParaRPr/>
          </a:p>
        </p:txBody>
      </p:sp>
      <p:sp>
        <p:nvSpPr>
          <p:cNvPr id="757" name="Google Shape;757;p68"/>
          <p:cNvSpPr txBox="1"/>
          <p:nvPr/>
        </p:nvSpPr>
        <p:spPr>
          <a:xfrm>
            <a:off x="289325" y="1189100"/>
            <a:ext cx="26499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see that after we have added more dropout layers, the model has become more generalised and that the both loss has been reduced significantly compared to the other models previously. This suggest that we should add more layers and increase the dropout to make model more generalise and prevent overfitting at the same time.</a:t>
            </a:r>
            <a:endParaRPr>
              <a:solidFill>
                <a:srgbClr val="5A3E3A"/>
              </a:solidFill>
              <a:latin typeface="Mulish"/>
              <a:ea typeface="Mulish"/>
              <a:cs typeface="Mulish"/>
              <a:sym typeface="Mulish"/>
            </a:endParaRPr>
          </a:p>
        </p:txBody>
      </p:sp>
      <p:pic>
        <p:nvPicPr>
          <p:cNvPr id="758" name="Google Shape;758;p68"/>
          <p:cNvPicPr preferRelativeResize="0"/>
          <p:nvPr/>
        </p:nvPicPr>
        <p:blipFill rotWithShape="1">
          <a:blip r:embed="rId3">
            <a:alphaModFix/>
          </a:blip>
          <a:srcRect b="0" l="0" r="0" t="0"/>
          <a:stretch/>
        </p:blipFill>
        <p:spPr>
          <a:xfrm>
            <a:off x="3150401" y="1998423"/>
            <a:ext cx="5993599" cy="3145077"/>
          </a:xfrm>
          <a:prstGeom prst="rect">
            <a:avLst/>
          </a:prstGeom>
          <a:noFill/>
          <a:ln>
            <a:noFill/>
          </a:ln>
        </p:spPr>
      </p:pic>
      <p:pic>
        <p:nvPicPr>
          <p:cNvPr id="759" name="Google Shape;759;p68"/>
          <p:cNvPicPr preferRelativeResize="0"/>
          <p:nvPr/>
        </p:nvPicPr>
        <p:blipFill>
          <a:blip r:embed="rId4">
            <a:alphaModFix/>
          </a:blip>
          <a:stretch>
            <a:fillRect/>
          </a:stretch>
        </p:blipFill>
        <p:spPr>
          <a:xfrm>
            <a:off x="3150400" y="1189100"/>
            <a:ext cx="5993591" cy="80932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CustomVGG16 Model - Aug</a:t>
            </a:r>
            <a:endParaRPr/>
          </a:p>
        </p:txBody>
      </p:sp>
      <p:sp>
        <p:nvSpPr>
          <p:cNvPr id="765" name="Google Shape;765;p69"/>
          <p:cNvSpPr txBox="1"/>
          <p:nvPr/>
        </p:nvSpPr>
        <p:spPr>
          <a:xfrm>
            <a:off x="450050" y="1189100"/>
            <a:ext cx="24891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rgbClr val="5A3E3A"/>
                </a:solidFill>
                <a:latin typeface="Mulish"/>
                <a:ea typeface="Mulish"/>
                <a:cs typeface="Mulish"/>
                <a:sym typeface="Mulish"/>
              </a:rPr>
              <a:t>We note that the model reduced a lot of overfitting and become very generalise and performs better on the augmented dataset compared to the model that was trained without data augmentation. This means data augmentation for this model is very good. </a:t>
            </a:r>
            <a:endParaRPr>
              <a:solidFill>
                <a:srgbClr val="5A3E3A"/>
              </a:solidFill>
              <a:latin typeface="Mulish"/>
              <a:ea typeface="Mulish"/>
              <a:cs typeface="Mulish"/>
              <a:sym typeface="Mulish"/>
            </a:endParaRPr>
          </a:p>
          <a:p>
            <a:pPr indent="0" lvl="0" marL="0" rtl="0" algn="l">
              <a:spcBef>
                <a:spcPts val="2300"/>
              </a:spcBef>
              <a:spcAft>
                <a:spcPts val="2300"/>
              </a:spcAft>
              <a:buNone/>
            </a:pPr>
            <a:r>
              <a:t/>
            </a:r>
            <a:endParaRPr>
              <a:solidFill>
                <a:srgbClr val="5A3E3A"/>
              </a:solidFill>
              <a:latin typeface="Mulish"/>
              <a:ea typeface="Mulish"/>
              <a:cs typeface="Mulish"/>
              <a:sym typeface="Mulish"/>
            </a:endParaRPr>
          </a:p>
        </p:txBody>
      </p:sp>
      <p:pic>
        <p:nvPicPr>
          <p:cNvPr id="766" name="Google Shape;766;p69"/>
          <p:cNvPicPr preferRelativeResize="0"/>
          <p:nvPr/>
        </p:nvPicPr>
        <p:blipFill rotWithShape="1">
          <a:blip r:embed="rId3">
            <a:alphaModFix/>
          </a:blip>
          <a:srcRect b="0" l="0" r="0" t="0"/>
          <a:stretch/>
        </p:blipFill>
        <p:spPr>
          <a:xfrm>
            <a:off x="3139675" y="2072176"/>
            <a:ext cx="6004324" cy="3071325"/>
          </a:xfrm>
          <a:prstGeom prst="rect">
            <a:avLst/>
          </a:prstGeom>
          <a:noFill/>
          <a:ln>
            <a:noFill/>
          </a:ln>
        </p:spPr>
      </p:pic>
      <p:pic>
        <p:nvPicPr>
          <p:cNvPr id="767" name="Google Shape;767;p69"/>
          <p:cNvPicPr preferRelativeResize="0"/>
          <p:nvPr/>
        </p:nvPicPr>
        <p:blipFill>
          <a:blip r:embed="rId4">
            <a:alphaModFix/>
          </a:blip>
          <a:stretch>
            <a:fillRect/>
          </a:stretch>
        </p:blipFill>
        <p:spPr>
          <a:xfrm>
            <a:off x="3139675" y="1243025"/>
            <a:ext cx="6004315" cy="83452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CustomResNet10 Model </a:t>
            </a:r>
            <a:endParaRPr/>
          </a:p>
        </p:txBody>
      </p:sp>
      <p:sp>
        <p:nvSpPr>
          <p:cNvPr id="773" name="Google Shape;773;p70"/>
          <p:cNvSpPr txBox="1"/>
          <p:nvPr/>
        </p:nvSpPr>
        <p:spPr>
          <a:xfrm>
            <a:off x="300050" y="1189100"/>
            <a:ext cx="25395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customResNet model to the baseline model, we can see that both train and validation accuracy increased. Train loss is decreased as well which means that the model is generalise to the training data. However, more tuning will be need to change and modify to reduce the loss. </a:t>
            </a:r>
            <a:endParaRPr>
              <a:solidFill>
                <a:srgbClr val="5A3E3A"/>
              </a:solidFill>
              <a:latin typeface="Mulish"/>
              <a:ea typeface="Mulish"/>
              <a:cs typeface="Mulish"/>
              <a:sym typeface="Mulish"/>
            </a:endParaRPr>
          </a:p>
        </p:txBody>
      </p:sp>
      <p:pic>
        <p:nvPicPr>
          <p:cNvPr id="774" name="Google Shape;774;p70"/>
          <p:cNvPicPr preferRelativeResize="0"/>
          <p:nvPr/>
        </p:nvPicPr>
        <p:blipFill rotWithShape="1">
          <a:blip r:embed="rId3">
            <a:alphaModFix/>
          </a:blip>
          <a:srcRect b="0" l="0" r="0" t="0"/>
          <a:stretch/>
        </p:blipFill>
        <p:spPr>
          <a:xfrm>
            <a:off x="2939200" y="1844300"/>
            <a:ext cx="6204810" cy="3299199"/>
          </a:xfrm>
          <a:prstGeom prst="rect">
            <a:avLst/>
          </a:prstGeom>
          <a:noFill/>
          <a:ln>
            <a:noFill/>
          </a:ln>
        </p:spPr>
      </p:pic>
      <p:pic>
        <p:nvPicPr>
          <p:cNvPr id="775" name="Google Shape;775;p70"/>
          <p:cNvPicPr preferRelativeResize="0"/>
          <p:nvPr/>
        </p:nvPicPr>
        <p:blipFill>
          <a:blip r:embed="rId4">
            <a:alphaModFix/>
          </a:blip>
          <a:stretch>
            <a:fillRect/>
          </a:stretch>
        </p:blipFill>
        <p:spPr>
          <a:xfrm>
            <a:off x="2939200" y="1245916"/>
            <a:ext cx="6204801" cy="54705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CustomResNet10 Model - Aug</a:t>
            </a:r>
            <a:endParaRPr/>
          </a:p>
        </p:txBody>
      </p:sp>
      <p:sp>
        <p:nvSpPr>
          <p:cNvPr id="781" name="Google Shape;781;p71"/>
          <p:cNvSpPr txBox="1"/>
          <p:nvPr/>
        </p:nvSpPr>
        <p:spPr>
          <a:xfrm>
            <a:off x="492925" y="1189100"/>
            <a:ext cx="24462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By comparing the ResNet with Augmentation to ResNet without Augmentation, we can see that the validation accuracy plateau more and become more generalised. The validation accuracy and training accuracy also increase as well this suggest that augmentation improved the model.</a:t>
            </a:r>
            <a:endParaRPr>
              <a:solidFill>
                <a:srgbClr val="5A3E3A"/>
              </a:solidFill>
              <a:latin typeface="Mulish"/>
              <a:ea typeface="Mulish"/>
              <a:cs typeface="Mulish"/>
              <a:sym typeface="Mulish"/>
            </a:endParaRPr>
          </a:p>
        </p:txBody>
      </p:sp>
      <p:pic>
        <p:nvPicPr>
          <p:cNvPr id="782" name="Google Shape;782;p71"/>
          <p:cNvPicPr preferRelativeResize="0"/>
          <p:nvPr/>
        </p:nvPicPr>
        <p:blipFill rotWithShape="1">
          <a:blip r:embed="rId3">
            <a:alphaModFix/>
          </a:blip>
          <a:srcRect b="0" l="0" r="0" t="0"/>
          <a:stretch/>
        </p:blipFill>
        <p:spPr>
          <a:xfrm>
            <a:off x="2939200" y="1844300"/>
            <a:ext cx="6204810" cy="3299199"/>
          </a:xfrm>
          <a:prstGeom prst="rect">
            <a:avLst/>
          </a:prstGeom>
          <a:noFill/>
          <a:ln>
            <a:noFill/>
          </a:ln>
        </p:spPr>
      </p:pic>
      <p:pic>
        <p:nvPicPr>
          <p:cNvPr id="783" name="Google Shape;783;p71"/>
          <p:cNvPicPr preferRelativeResize="0"/>
          <p:nvPr/>
        </p:nvPicPr>
        <p:blipFill>
          <a:blip r:embed="rId4">
            <a:alphaModFix/>
          </a:blip>
          <a:stretch>
            <a:fillRect/>
          </a:stretch>
        </p:blipFill>
        <p:spPr>
          <a:xfrm>
            <a:off x="2939200" y="1361162"/>
            <a:ext cx="6204800" cy="4946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CustomResNet10 Model - Dropout</a:t>
            </a:r>
            <a:endParaRPr/>
          </a:p>
        </p:txBody>
      </p:sp>
      <p:sp>
        <p:nvSpPr>
          <p:cNvPr id="789" name="Google Shape;789;p72"/>
          <p:cNvSpPr txBox="1"/>
          <p:nvPr/>
        </p:nvSpPr>
        <p:spPr>
          <a:xfrm>
            <a:off x="342900" y="1189100"/>
            <a:ext cx="34077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We can see that the model has a worst performance after applying dropout. This is likely because of the ResNet's batch normalization layers. When the two layers are put together, there will be a disharmony created. This is due too Batch Normalization layer having a normalization process which use the batch's mean and standard deviation. But the dropout layer will randomly drop the weights and bias in the network. This causes the model to lose the important weights [After the weights have been normalised] that is essential in the model's performance.</a:t>
            </a:r>
            <a:endParaRPr>
              <a:solidFill>
                <a:srgbClr val="5A3E3A"/>
              </a:solidFill>
              <a:latin typeface="Mulish"/>
              <a:ea typeface="Mulish"/>
              <a:cs typeface="Mulish"/>
              <a:sym typeface="Mulish"/>
            </a:endParaRPr>
          </a:p>
        </p:txBody>
      </p:sp>
      <p:pic>
        <p:nvPicPr>
          <p:cNvPr id="790" name="Google Shape;790;p72"/>
          <p:cNvPicPr preferRelativeResize="0"/>
          <p:nvPr/>
        </p:nvPicPr>
        <p:blipFill rotWithShape="1">
          <a:blip r:embed="rId3">
            <a:alphaModFix/>
          </a:blip>
          <a:srcRect b="0" l="248" r="248" t="0"/>
          <a:stretch/>
        </p:blipFill>
        <p:spPr>
          <a:xfrm>
            <a:off x="3857625" y="2332646"/>
            <a:ext cx="5286372" cy="2810855"/>
          </a:xfrm>
          <a:prstGeom prst="rect">
            <a:avLst/>
          </a:prstGeom>
          <a:noFill/>
          <a:ln>
            <a:noFill/>
          </a:ln>
        </p:spPr>
      </p:pic>
      <p:pic>
        <p:nvPicPr>
          <p:cNvPr id="791" name="Google Shape;791;p72"/>
          <p:cNvPicPr preferRelativeResize="0"/>
          <p:nvPr/>
        </p:nvPicPr>
        <p:blipFill>
          <a:blip r:embed="rId4">
            <a:alphaModFix/>
          </a:blip>
          <a:stretch>
            <a:fillRect/>
          </a:stretch>
        </p:blipFill>
        <p:spPr>
          <a:xfrm>
            <a:off x="3857625" y="1824188"/>
            <a:ext cx="5286376" cy="5249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EfficientNetV2 Model </a:t>
            </a:r>
            <a:endParaRPr/>
          </a:p>
        </p:txBody>
      </p:sp>
      <p:sp>
        <p:nvSpPr>
          <p:cNvPr id="797" name="Google Shape;797;p73"/>
          <p:cNvSpPr txBox="1"/>
          <p:nvPr/>
        </p:nvSpPr>
        <p:spPr>
          <a:xfrm>
            <a:off x="364325" y="1189100"/>
            <a:ext cx="25248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EfficientNetV2 Model with the baseline model, we can see that the the model plateau and the model is able to generalise well. The accuracy of both training and validation improved which suggest that efficientNet is a good model.</a:t>
            </a:r>
            <a:endParaRPr>
              <a:solidFill>
                <a:srgbClr val="5A3E3A"/>
              </a:solidFill>
              <a:latin typeface="Mulish"/>
              <a:ea typeface="Mulish"/>
              <a:cs typeface="Mulish"/>
              <a:sym typeface="Mulish"/>
            </a:endParaRPr>
          </a:p>
        </p:txBody>
      </p:sp>
      <p:pic>
        <p:nvPicPr>
          <p:cNvPr id="798" name="Google Shape;798;p73"/>
          <p:cNvPicPr preferRelativeResize="0"/>
          <p:nvPr/>
        </p:nvPicPr>
        <p:blipFill rotWithShape="1">
          <a:blip r:embed="rId3">
            <a:alphaModFix/>
          </a:blip>
          <a:srcRect b="0" l="278" r="278" t="0"/>
          <a:stretch/>
        </p:blipFill>
        <p:spPr>
          <a:xfrm>
            <a:off x="2889025" y="1844300"/>
            <a:ext cx="6254974" cy="3299199"/>
          </a:xfrm>
          <a:prstGeom prst="rect">
            <a:avLst/>
          </a:prstGeom>
          <a:noFill/>
          <a:ln>
            <a:noFill/>
          </a:ln>
        </p:spPr>
      </p:pic>
      <p:pic>
        <p:nvPicPr>
          <p:cNvPr id="799" name="Google Shape;799;p73"/>
          <p:cNvPicPr preferRelativeResize="0"/>
          <p:nvPr/>
        </p:nvPicPr>
        <p:blipFill>
          <a:blip r:embed="rId4">
            <a:alphaModFix/>
          </a:blip>
          <a:stretch>
            <a:fillRect/>
          </a:stretch>
        </p:blipFill>
        <p:spPr>
          <a:xfrm>
            <a:off x="2889025" y="1258839"/>
            <a:ext cx="6254976" cy="53413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EfficientNetV2 Model - Aug</a:t>
            </a:r>
            <a:endParaRPr/>
          </a:p>
        </p:txBody>
      </p:sp>
      <p:sp>
        <p:nvSpPr>
          <p:cNvPr id="805" name="Google Shape;805;p74"/>
          <p:cNvSpPr txBox="1"/>
          <p:nvPr/>
        </p:nvSpPr>
        <p:spPr>
          <a:xfrm>
            <a:off x="589350" y="1189100"/>
            <a:ext cx="22182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Comparing the EfficientNetV2 model with augmentation and model without augmentation, we can see that the model decreased slightly but the training and validation loss decreased which suggest the model fitting more generalise to the augmented data.</a:t>
            </a:r>
            <a:endParaRPr>
              <a:solidFill>
                <a:srgbClr val="5A3E3A"/>
              </a:solidFill>
              <a:latin typeface="Mulish"/>
              <a:ea typeface="Mulish"/>
              <a:cs typeface="Mulish"/>
              <a:sym typeface="Mulish"/>
            </a:endParaRPr>
          </a:p>
        </p:txBody>
      </p:sp>
      <p:pic>
        <p:nvPicPr>
          <p:cNvPr id="806" name="Google Shape;806;p74"/>
          <p:cNvPicPr preferRelativeResize="0"/>
          <p:nvPr/>
        </p:nvPicPr>
        <p:blipFill rotWithShape="1">
          <a:blip r:embed="rId3">
            <a:alphaModFix/>
          </a:blip>
          <a:srcRect b="0" l="0" r="0" t="0"/>
          <a:stretch/>
        </p:blipFill>
        <p:spPr>
          <a:xfrm>
            <a:off x="2889025" y="1844300"/>
            <a:ext cx="6254973" cy="3299199"/>
          </a:xfrm>
          <a:prstGeom prst="rect">
            <a:avLst/>
          </a:prstGeom>
          <a:noFill/>
          <a:ln>
            <a:noFill/>
          </a:ln>
        </p:spPr>
      </p:pic>
      <p:pic>
        <p:nvPicPr>
          <p:cNvPr id="807" name="Google Shape;807;p74"/>
          <p:cNvPicPr preferRelativeResize="0"/>
          <p:nvPr/>
        </p:nvPicPr>
        <p:blipFill>
          <a:blip r:embed="rId4">
            <a:alphaModFix/>
          </a:blip>
          <a:stretch>
            <a:fillRect/>
          </a:stretch>
        </p:blipFill>
        <p:spPr>
          <a:xfrm>
            <a:off x="2889025" y="1301330"/>
            <a:ext cx="6254976" cy="54296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Selection - Fine</a:t>
            </a:r>
            <a:endParaRPr/>
          </a:p>
        </p:txBody>
      </p:sp>
      <p:sp>
        <p:nvSpPr>
          <p:cNvPr id="813" name="Google Shape;813;p75"/>
          <p:cNvSpPr txBox="1"/>
          <p:nvPr/>
        </p:nvSpPr>
        <p:spPr>
          <a:xfrm>
            <a:off x="225025" y="1199825"/>
            <a:ext cx="25824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It seems like the efficientNetV2 model [pre-trained] performed the best. However, out of all the custom models, the VGG16 and VGG10 model performed the best. Therefore we will be making model improvements to the customVGG16 model and comparing the results to see if it is better than the efficientNetV2 Model.</a:t>
            </a:r>
            <a:endParaRPr>
              <a:solidFill>
                <a:srgbClr val="5A3E3A"/>
              </a:solidFill>
              <a:latin typeface="Mulish"/>
              <a:ea typeface="Mulish"/>
              <a:cs typeface="Mulish"/>
              <a:sym typeface="Mulish"/>
            </a:endParaRPr>
          </a:p>
        </p:txBody>
      </p:sp>
      <p:pic>
        <p:nvPicPr>
          <p:cNvPr id="814" name="Google Shape;814;p75"/>
          <p:cNvPicPr preferRelativeResize="0"/>
          <p:nvPr/>
        </p:nvPicPr>
        <p:blipFill>
          <a:blip r:embed="rId3">
            <a:alphaModFix/>
          </a:blip>
          <a:stretch>
            <a:fillRect/>
          </a:stretch>
        </p:blipFill>
        <p:spPr>
          <a:xfrm>
            <a:off x="2807425" y="1306740"/>
            <a:ext cx="6336575" cy="38367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Selection - Coarse</a:t>
            </a:r>
            <a:endParaRPr/>
          </a:p>
        </p:txBody>
      </p:sp>
      <p:sp>
        <p:nvSpPr>
          <p:cNvPr id="820" name="Google Shape;820;p76"/>
          <p:cNvSpPr txBox="1"/>
          <p:nvPr/>
        </p:nvSpPr>
        <p:spPr>
          <a:xfrm>
            <a:off x="225025" y="1199825"/>
            <a:ext cx="25824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2300"/>
              </a:spcAft>
              <a:buNone/>
            </a:pPr>
            <a:r>
              <a:rPr lang="en">
                <a:solidFill>
                  <a:srgbClr val="5A3E3A"/>
                </a:solidFill>
                <a:latin typeface="Mulish"/>
                <a:ea typeface="Mulish"/>
                <a:cs typeface="Mulish"/>
                <a:sym typeface="Mulish"/>
              </a:rPr>
              <a:t>It seems like the CustomVGG16 Augmented model performed the best followed by the pretrained efficientNetV2 model. Therefore we will be making model improvements to the customVGG16Aug model.</a:t>
            </a:r>
            <a:endParaRPr>
              <a:solidFill>
                <a:srgbClr val="5A3E3A"/>
              </a:solidFill>
              <a:latin typeface="Mulish"/>
              <a:ea typeface="Mulish"/>
              <a:cs typeface="Mulish"/>
              <a:sym typeface="Mulish"/>
            </a:endParaRPr>
          </a:p>
        </p:txBody>
      </p:sp>
      <p:pic>
        <p:nvPicPr>
          <p:cNvPr id="821" name="Google Shape;821;p76"/>
          <p:cNvPicPr preferRelativeResize="0"/>
          <p:nvPr/>
        </p:nvPicPr>
        <p:blipFill>
          <a:blip r:embed="rId3">
            <a:alphaModFix/>
          </a:blip>
          <a:stretch>
            <a:fillRect/>
          </a:stretch>
        </p:blipFill>
        <p:spPr>
          <a:xfrm>
            <a:off x="2737273" y="1550225"/>
            <a:ext cx="6406726" cy="359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Averaging</a:t>
            </a:r>
            <a:endParaRPr/>
          </a:p>
        </p:txBody>
      </p:sp>
      <p:sp>
        <p:nvSpPr>
          <p:cNvPr id="474" name="Google Shape;474;p32"/>
          <p:cNvSpPr txBox="1"/>
          <p:nvPr/>
        </p:nvSpPr>
        <p:spPr>
          <a:xfrm>
            <a:off x="0" y="1189100"/>
            <a:ext cx="5203200" cy="350400"/>
          </a:xfrm>
          <a:prstGeom prst="rect">
            <a:avLst/>
          </a:prstGeom>
          <a:noFill/>
          <a:ln>
            <a:noFill/>
          </a:ln>
        </p:spPr>
        <p:txBody>
          <a:bodyPr anchorCtr="0" anchor="t" bIns="91425" lIns="91425" spcFirstLastPara="1" rIns="91425" wrap="square" tIns="0">
            <a:noAutofit/>
          </a:bodyPr>
          <a:lstStyle/>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To look through all the dataset, we will apply a technique called Image Averaging. It stacks all images in the dataset and average each other.</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We can see that the images from each class is are sometimes harder to identify like worm &amp; vehicle 2</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There are also colors of similar shade like orange and sweet pepper</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b="1" sz="1100">
              <a:solidFill>
                <a:schemeClr val="dk1"/>
              </a:solidFill>
              <a:latin typeface="Mulish"/>
              <a:ea typeface="Mulish"/>
              <a:cs typeface="Mulish"/>
              <a:sym typeface="Mulish"/>
            </a:endParaRPr>
          </a:p>
        </p:txBody>
      </p:sp>
      <p:pic>
        <p:nvPicPr>
          <p:cNvPr id="475" name="Google Shape;475;p32"/>
          <p:cNvPicPr preferRelativeResize="0"/>
          <p:nvPr/>
        </p:nvPicPr>
        <p:blipFill>
          <a:blip r:embed="rId3">
            <a:alphaModFix/>
          </a:blip>
          <a:stretch>
            <a:fillRect/>
          </a:stretch>
        </p:blipFill>
        <p:spPr>
          <a:xfrm>
            <a:off x="0" y="3149858"/>
            <a:ext cx="2008125" cy="1993648"/>
          </a:xfrm>
          <a:prstGeom prst="rect">
            <a:avLst/>
          </a:prstGeom>
          <a:noFill/>
          <a:ln>
            <a:noFill/>
          </a:ln>
        </p:spPr>
      </p:pic>
      <p:pic>
        <p:nvPicPr>
          <p:cNvPr id="476" name="Google Shape;476;p32"/>
          <p:cNvPicPr preferRelativeResize="0"/>
          <p:nvPr/>
        </p:nvPicPr>
        <p:blipFill>
          <a:blip r:embed="rId4">
            <a:alphaModFix/>
          </a:blip>
          <a:stretch>
            <a:fillRect/>
          </a:stretch>
        </p:blipFill>
        <p:spPr>
          <a:xfrm>
            <a:off x="2008125" y="2700350"/>
            <a:ext cx="3024201" cy="2443151"/>
          </a:xfrm>
          <a:prstGeom prst="rect">
            <a:avLst/>
          </a:prstGeom>
          <a:noFill/>
          <a:ln>
            <a:noFill/>
          </a:ln>
        </p:spPr>
      </p:pic>
      <p:pic>
        <p:nvPicPr>
          <p:cNvPr id="477" name="Google Shape;477;p32"/>
          <p:cNvPicPr preferRelativeResize="0"/>
          <p:nvPr/>
        </p:nvPicPr>
        <p:blipFill>
          <a:blip r:embed="rId5">
            <a:alphaModFix/>
          </a:blip>
          <a:stretch>
            <a:fillRect/>
          </a:stretch>
        </p:blipFill>
        <p:spPr>
          <a:xfrm>
            <a:off x="5032336" y="1017725"/>
            <a:ext cx="4111666" cy="41257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7"/>
          <p:cNvSpPr txBox="1"/>
          <p:nvPr>
            <p:ph type="title"/>
          </p:nvPr>
        </p:nvSpPr>
        <p:spPr>
          <a:xfrm>
            <a:off x="0" y="4450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Fine </a:t>
            </a:r>
            <a:r>
              <a:rPr lang="en"/>
              <a:t>Model Improvement - CustomVGG16</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27" name="Google Shape;827;p77"/>
          <p:cNvSpPr txBox="1"/>
          <p:nvPr/>
        </p:nvSpPr>
        <p:spPr>
          <a:xfrm>
            <a:off x="713250" y="1189100"/>
            <a:ext cx="3827100" cy="3504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For the CustomVGG16 model, we will be trying a few things. </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AutoNum type="arabicPeriod"/>
            </a:pPr>
            <a:r>
              <a:rPr lang="en">
                <a:solidFill>
                  <a:srgbClr val="5A3E3A"/>
                </a:solidFill>
                <a:latin typeface="Mulish"/>
                <a:ea typeface="Mulish"/>
                <a:cs typeface="Mulish"/>
                <a:sym typeface="Mulish"/>
              </a:rPr>
              <a:t>Using a learning rate scheduler [Cosine Annealing]</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AutoNum type="arabicPeriod"/>
            </a:pPr>
            <a:r>
              <a:rPr lang="en">
                <a:solidFill>
                  <a:srgbClr val="5A3E3A"/>
                </a:solidFill>
                <a:latin typeface="Mulish"/>
                <a:ea typeface="Mulish"/>
                <a:cs typeface="Mulish"/>
                <a:sym typeface="Mulish"/>
              </a:rPr>
              <a:t>Using keras tuner to RandomSearch to find the best parameters</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For tuning, we will be using Keras Tuner - RandomSearch</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Weight Decay = 0.0003 - 0.01</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Learning Rate =  0.001 - 0.1</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pic>
        <p:nvPicPr>
          <p:cNvPr id="828" name="Google Shape;828;p77"/>
          <p:cNvPicPr preferRelativeResize="0"/>
          <p:nvPr/>
        </p:nvPicPr>
        <p:blipFill>
          <a:blip r:embed="rId3">
            <a:alphaModFix/>
          </a:blip>
          <a:stretch>
            <a:fillRect/>
          </a:stretch>
        </p:blipFill>
        <p:spPr>
          <a:xfrm>
            <a:off x="4540194" y="1017725"/>
            <a:ext cx="4603806" cy="4125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8"/>
          <p:cNvSpPr txBox="1"/>
          <p:nvPr>
            <p:ph type="title"/>
          </p:nvPr>
        </p:nvSpPr>
        <p:spPr>
          <a:xfrm>
            <a:off x="0" y="4450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Coarse </a:t>
            </a:r>
            <a:r>
              <a:rPr lang="en"/>
              <a:t>Model Improvement - CustomVGG16</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34" name="Google Shape;834;p78"/>
          <p:cNvSpPr txBox="1"/>
          <p:nvPr/>
        </p:nvSpPr>
        <p:spPr>
          <a:xfrm>
            <a:off x="713250" y="1189100"/>
            <a:ext cx="3915900" cy="3504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For the CustomVGG16 model, we will be trying a few things. </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AutoNum type="arabicPeriod"/>
            </a:pPr>
            <a:r>
              <a:rPr lang="en">
                <a:solidFill>
                  <a:srgbClr val="5A3E3A"/>
                </a:solidFill>
                <a:latin typeface="Mulish"/>
                <a:ea typeface="Mulish"/>
                <a:cs typeface="Mulish"/>
                <a:sym typeface="Mulish"/>
              </a:rPr>
              <a:t>Using a learning rate scheduler [Cosine Annealing]</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AutoNum type="arabicPeriod"/>
            </a:pPr>
            <a:r>
              <a:rPr lang="en">
                <a:solidFill>
                  <a:srgbClr val="5A3E3A"/>
                </a:solidFill>
                <a:latin typeface="Mulish"/>
                <a:ea typeface="Mulish"/>
                <a:cs typeface="Mulish"/>
                <a:sym typeface="Mulish"/>
              </a:rPr>
              <a:t>Using keras tuner to RandomSearch to find the best parameters</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For tuning, we will be using Keras Tuner - RandomSearch</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Weight Decay = 0.0003 - 0.01</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Learning Rate =  0.001 - 0.1</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pic>
        <p:nvPicPr>
          <p:cNvPr id="835" name="Google Shape;835;p78"/>
          <p:cNvPicPr preferRelativeResize="0"/>
          <p:nvPr/>
        </p:nvPicPr>
        <p:blipFill>
          <a:blip r:embed="rId3">
            <a:alphaModFix/>
          </a:blip>
          <a:stretch>
            <a:fillRect/>
          </a:stretch>
        </p:blipFill>
        <p:spPr>
          <a:xfrm>
            <a:off x="4629150" y="1112399"/>
            <a:ext cx="4514850" cy="4031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Tuned Model Selection</a:t>
            </a:r>
            <a:endParaRPr/>
          </a:p>
        </p:txBody>
      </p:sp>
      <p:sp>
        <p:nvSpPr>
          <p:cNvPr id="841" name="Google Shape;841;p79"/>
          <p:cNvSpPr txBox="1"/>
          <p:nvPr/>
        </p:nvSpPr>
        <p:spPr>
          <a:xfrm>
            <a:off x="4758025" y="1327200"/>
            <a:ext cx="3825300" cy="11898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b="1" lang="en" sz="1800">
                <a:solidFill>
                  <a:srgbClr val="5A3E3A"/>
                </a:solidFill>
                <a:latin typeface="Nunito"/>
                <a:ea typeface="Nunito"/>
                <a:cs typeface="Nunito"/>
                <a:sym typeface="Nunito"/>
              </a:rPr>
              <a:t>COARSE</a:t>
            </a:r>
            <a:endParaRPr b="1" sz="1800">
              <a:solidFill>
                <a:srgbClr val="5A3E3A"/>
              </a:solidFill>
              <a:latin typeface="Nunito"/>
              <a:ea typeface="Nunito"/>
              <a:cs typeface="Nunito"/>
              <a:sym typeface="Nunito"/>
            </a:endParaRPr>
          </a:p>
          <a:p>
            <a:pPr indent="0" lvl="0" marL="0" rtl="0" algn="l">
              <a:lnSpc>
                <a:spcPct val="115000"/>
              </a:lnSpc>
              <a:spcBef>
                <a:spcPts val="0"/>
              </a:spcBef>
              <a:spcAft>
                <a:spcPts val="0"/>
              </a:spcAft>
              <a:buNone/>
            </a:pPr>
            <a:r>
              <a:rPr lang="en">
                <a:solidFill>
                  <a:srgbClr val="5A3E3A"/>
                </a:solidFill>
                <a:latin typeface="Nunito"/>
                <a:ea typeface="Nunito"/>
                <a:cs typeface="Nunito"/>
                <a:sym typeface="Nunito"/>
              </a:rPr>
              <a:t>After tuning the model, we will compare both models in terms of validation accuracy. We can see that customVGG16 is better than </a:t>
            </a:r>
            <a:r>
              <a:rPr lang="en">
                <a:solidFill>
                  <a:srgbClr val="5A3E3A"/>
                </a:solidFill>
                <a:latin typeface="Nunito"/>
                <a:ea typeface="Nunito"/>
                <a:cs typeface="Nunito"/>
                <a:sym typeface="Nunito"/>
              </a:rPr>
              <a:t>efficientNetV2B0 </a:t>
            </a:r>
            <a:r>
              <a:rPr lang="en">
                <a:solidFill>
                  <a:srgbClr val="5A3E3A"/>
                </a:solidFill>
                <a:latin typeface="Nunito"/>
                <a:ea typeface="Nunito"/>
                <a:cs typeface="Nunito"/>
                <a:sym typeface="Nunito"/>
              </a:rPr>
              <a:t>model as the validation accuracy is </a:t>
            </a:r>
            <a:r>
              <a:rPr b="1" lang="en">
                <a:solidFill>
                  <a:srgbClr val="5A3E3A"/>
                </a:solidFill>
                <a:latin typeface="Nunito"/>
                <a:ea typeface="Nunito"/>
                <a:cs typeface="Nunito"/>
                <a:sym typeface="Nunito"/>
              </a:rPr>
              <a:t>0.7368000149726868</a:t>
            </a:r>
            <a:r>
              <a:rPr lang="en">
                <a:solidFill>
                  <a:srgbClr val="5A3E3A"/>
                </a:solidFill>
                <a:latin typeface="Nunito"/>
                <a:ea typeface="Nunito"/>
                <a:cs typeface="Nunito"/>
                <a:sym typeface="Nunito"/>
              </a:rPr>
              <a:t> while the </a:t>
            </a:r>
            <a:r>
              <a:rPr lang="en">
                <a:solidFill>
                  <a:srgbClr val="5A3E3A"/>
                </a:solidFill>
                <a:latin typeface="Nunito"/>
                <a:ea typeface="Nunito"/>
                <a:cs typeface="Nunito"/>
                <a:sym typeface="Nunito"/>
              </a:rPr>
              <a:t>efficientNetV2B0 </a:t>
            </a:r>
            <a:r>
              <a:rPr lang="en">
                <a:solidFill>
                  <a:srgbClr val="5A3E3A"/>
                </a:solidFill>
                <a:latin typeface="Nunito"/>
                <a:ea typeface="Nunito"/>
                <a:cs typeface="Nunito"/>
                <a:sym typeface="Nunito"/>
              </a:rPr>
              <a:t>model has a validation accuracy of </a:t>
            </a:r>
            <a:r>
              <a:rPr b="1" lang="en">
                <a:solidFill>
                  <a:srgbClr val="5A3E3A"/>
                </a:solidFill>
                <a:latin typeface="Nunito"/>
                <a:ea typeface="Nunito"/>
                <a:cs typeface="Nunito"/>
                <a:sym typeface="Nunito"/>
              </a:rPr>
              <a:t>0.</a:t>
            </a:r>
            <a:r>
              <a:rPr b="1" lang="en">
                <a:solidFill>
                  <a:srgbClr val="5A3E3A"/>
                </a:solidFill>
                <a:latin typeface="Nunito"/>
                <a:ea typeface="Nunito"/>
                <a:cs typeface="Nunito"/>
                <a:sym typeface="Nunito"/>
              </a:rPr>
              <a:t>691000</a:t>
            </a:r>
            <a:r>
              <a:rPr lang="en">
                <a:solidFill>
                  <a:srgbClr val="5A3E3A"/>
                </a:solidFill>
                <a:latin typeface="Nunito"/>
                <a:ea typeface="Nunito"/>
                <a:cs typeface="Nunito"/>
                <a:sym typeface="Nunito"/>
              </a:rPr>
              <a:t>.</a:t>
            </a:r>
            <a:endParaRPr>
              <a:solidFill>
                <a:srgbClr val="5A3E3A"/>
              </a:solidFill>
              <a:latin typeface="Nunito"/>
              <a:ea typeface="Nunito"/>
              <a:cs typeface="Nunito"/>
              <a:sym typeface="Nunito"/>
            </a:endParaRPr>
          </a:p>
          <a:p>
            <a:pPr indent="0" lvl="0" marL="0" rtl="0" algn="l">
              <a:lnSpc>
                <a:spcPct val="115000"/>
              </a:lnSpc>
              <a:spcBef>
                <a:spcPts val="0"/>
              </a:spcBef>
              <a:spcAft>
                <a:spcPts val="0"/>
              </a:spcAft>
              <a:buNone/>
            </a:pPr>
            <a:r>
              <a:t/>
            </a:r>
            <a:endParaRPr>
              <a:solidFill>
                <a:srgbClr val="5A3E3A"/>
              </a:solidFill>
              <a:latin typeface="Nunito"/>
              <a:ea typeface="Nunito"/>
              <a:cs typeface="Nunito"/>
              <a:sym typeface="Nunito"/>
            </a:endParaRPr>
          </a:p>
          <a:p>
            <a:pPr indent="0" lvl="0" marL="0" rtl="0" algn="l">
              <a:lnSpc>
                <a:spcPct val="115000"/>
              </a:lnSpc>
              <a:spcBef>
                <a:spcPts val="0"/>
              </a:spcBef>
              <a:spcAft>
                <a:spcPts val="0"/>
              </a:spcAft>
              <a:buNone/>
            </a:pPr>
            <a:r>
              <a:rPr lang="en">
                <a:solidFill>
                  <a:srgbClr val="5A3E3A"/>
                </a:solidFill>
                <a:latin typeface="Nunito"/>
                <a:ea typeface="Nunito"/>
                <a:cs typeface="Nunito"/>
                <a:sym typeface="Nunito"/>
              </a:rPr>
              <a:t>Therefore after careful selection consideration, we will be using the customVGG16 model instead of the efficientNetV2B0 model</a:t>
            </a:r>
            <a:endParaRPr>
              <a:solidFill>
                <a:srgbClr val="5A3E3A"/>
              </a:solidFill>
              <a:latin typeface="Nunito"/>
              <a:ea typeface="Nunito"/>
              <a:cs typeface="Nunito"/>
              <a:sym typeface="Nunito"/>
            </a:endParaRPr>
          </a:p>
          <a:p>
            <a:pPr indent="0" lvl="0" marL="0" rtl="0" algn="l">
              <a:lnSpc>
                <a:spcPct val="115000"/>
              </a:lnSpc>
              <a:spcBef>
                <a:spcPts val="0"/>
              </a:spcBef>
              <a:spcAft>
                <a:spcPts val="0"/>
              </a:spcAft>
              <a:buNone/>
            </a:pPr>
            <a:r>
              <a:t/>
            </a:r>
            <a:endParaRPr>
              <a:solidFill>
                <a:srgbClr val="5A3E3A"/>
              </a:solidFill>
              <a:latin typeface="Nunito"/>
              <a:ea typeface="Nunito"/>
              <a:cs typeface="Nunito"/>
              <a:sym typeface="Nunito"/>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sp>
        <p:nvSpPr>
          <p:cNvPr id="842" name="Google Shape;842;p79"/>
          <p:cNvSpPr txBox="1"/>
          <p:nvPr/>
        </p:nvSpPr>
        <p:spPr>
          <a:xfrm>
            <a:off x="769225" y="1327200"/>
            <a:ext cx="3774300" cy="11898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b="1" lang="en" sz="1800">
                <a:solidFill>
                  <a:srgbClr val="5A3E3A"/>
                </a:solidFill>
                <a:latin typeface="Nunito"/>
                <a:ea typeface="Nunito"/>
                <a:cs typeface="Nunito"/>
                <a:sym typeface="Nunito"/>
              </a:rPr>
              <a:t>FINE</a:t>
            </a:r>
            <a:endParaRPr b="1" sz="1800">
              <a:solidFill>
                <a:srgbClr val="5A3E3A"/>
              </a:solidFill>
              <a:latin typeface="Nunito"/>
              <a:ea typeface="Nunito"/>
              <a:cs typeface="Nunito"/>
              <a:sym typeface="Nunito"/>
            </a:endParaRPr>
          </a:p>
          <a:p>
            <a:pPr indent="0" lvl="0" marL="0" rtl="0" algn="l">
              <a:lnSpc>
                <a:spcPct val="115000"/>
              </a:lnSpc>
              <a:spcBef>
                <a:spcPts val="0"/>
              </a:spcBef>
              <a:spcAft>
                <a:spcPts val="0"/>
              </a:spcAft>
              <a:buNone/>
            </a:pPr>
            <a:r>
              <a:rPr lang="en">
                <a:solidFill>
                  <a:srgbClr val="5A3E3A"/>
                </a:solidFill>
                <a:latin typeface="Nunito"/>
                <a:ea typeface="Nunito"/>
                <a:cs typeface="Nunito"/>
                <a:sym typeface="Nunito"/>
              </a:rPr>
              <a:t>After tuning the model, we will compare both models in terms of validation accuracy. We can see that customVGG16 is better than efficientNetV2B0 model as the validation accuracy is </a:t>
            </a:r>
            <a:r>
              <a:rPr b="1" lang="en">
                <a:solidFill>
                  <a:srgbClr val="5A3E3A"/>
                </a:solidFill>
                <a:latin typeface="Nunito"/>
                <a:ea typeface="Nunito"/>
                <a:cs typeface="Nunito"/>
                <a:sym typeface="Nunito"/>
              </a:rPr>
              <a:t>0.6098999977111816</a:t>
            </a:r>
            <a:r>
              <a:rPr lang="en">
                <a:solidFill>
                  <a:srgbClr val="5A3E3A"/>
                </a:solidFill>
                <a:latin typeface="Nunito"/>
                <a:ea typeface="Nunito"/>
                <a:cs typeface="Nunito"/>
                <a:sym typeface="Nunito"/>
              </a:rPr>
              <a:t> while the </a:t>
            </a:r>
            <a:r>
              <a:rPr lang="en">
                <a:solidFill>
                  <a:srgbClr val="5A3E3A"/>
                </a:solidFill>
                <a:latin typeface="Nunito"/>
                <a:ea typeface="Nunito"/>
                <a:cs typeface="Nunito"/>
                <a:sym typeface="Nunito"/>
              </a:rPr>
              <a:t>efficientNetV2B0 </a:t>
            </a:r>
            <a:r>
              <a:rPr lang="en">
                <a:solidFill>
                  <a:srgbClr val="5A3E3A"/>
                </a:solidFill>
                <a:latin typeface="Nunito"/>
                <a:ea typeface="Nunito"/>
                <a:cs typeface="Nunito"/>
                <a:sym typeface="Nunito"/>
              </a:rPr>
              <a:t>model has a validation accuracy of </a:t>
            </a:r>
            <a:r>
              <a:rPr b="1" lang="en">
                <a:solidFill>
                  <a:srgbClr val="5A3E3A"/>
                </a:solidFill>
                <a:latin typeface="Nunito"/>
                <a:ea typeface="Nunito"/>
                <a:cs typeface="Nunito"/>
                <a:sym typeface="Nunito"/>
              </a:rPr>
              <a:t>0.578200</a:t>
            </a:r>
            <a:r>
              <a:rPr lang="en">
                <a:solidFill>
                  <a:srgbClr val="5A3E3A"/>
                </a:solidFill>
                <a:latin typeface="Nunito"/>
                <a:ea typeface="Nunito"/>
                <a:cs typeface="Nunito"/>
                <a:sym typeface="Nunito"/>
              </a:rPr>
              <a:t>.</a:t>
            </a:r>
            <a:endParaRPr>
              <a:solidFill>
                <a:srgbClr val="5A3E3A"/>
              </a:solidFill>
              <a:latin typeface="Nunito"/>
              <a:ea typeface="Nunito"/>
              <a:cs typeface="Nunito"/>
              <a:sym typeface="Nunito"/>
            </a:endParaRPr>
          </a:p>
          <a:p>
            <a:pPr indent="0" lvl="0" marL="0" rtl="0" algn="l">
              <a:lnSpc>
                <a:spcPct val="115000"/>
              </a:lnSpc>
              <a:spcBef>
                <a:spcPts val="0"/>
              </a:spcBef>
              <a:spcAft>
                <a:spcPts val="0"/>
              </a:spcAft>
              <a:buNone/>
            </a:pPr>
            <a:r>
              <a:t/>
            </a:r>
            <a:endParaRPr>
              <a:solidFill>
                <a:srgbClr val="5A3E3A"/>
              </a:solidFill>
              <a:latin typeface="Nunito"/>
              <a:ea typeface="Nunito"/>
              <a:cs typeface="Nunito"/>
              <a:sym typeface="Nunito"/>
            </a:endParaRPr>
          </a:p>
          <a:p>
            <a:pPr indent="0" lvl="0" marL="0" rtl="0" algn="l">
              <a:lnSpc>
                <a:spcPct val="115000"/>
              </a:lnSpc>
              <a:spcBef>
                <a:spcPts val="0"/>
              </a:spcBef>
              <a:spcAft>
                <a:spcPts val="0"/>
              </a:spcAft>
              <a:buNone/>
            </a:pPr>
            <a:r>
              <a:rPr lang="en">
                <a:solidFill>
                  <a:srgbClr val="5A3E3A"/>
                </a:solidFill>
                <a:latin typeface="Nunito"/>
                <a:ea typeface="Nunito"/>
                <a:cs typeface="Nunito"/>
                <a:sym typeface="Nunito"/>
              </a:rPr>
              <a:t>Therefore after careful selection consideration, we will be using the customVGG16 model instead of the efficientNetV2B0 model</a:t>
            </a:r>
            <a:endParaRPr>
              <a:solidFill>
                <a:srgbClr val="5A3E3A"/>
              </a:solidFill>
              <a:latin typeface="Nunito"/>
              <a:ea typeface="Nunito"/>
              <a:cs typeface="Nunito"/>
              <a:sym typeface="Nunito"/>
            </a:endParaRPr>
          </a:p>
          <a:p>
            <a:pPr indent="0" lvl="0" marL="0" rtl="0" algn="l">
              <a:lnSpc>
                <a:spcPct val="115000"/>
              </a:lnSpc>
              <a:spcBef>
                <a:spcPts val="0"/>
              </a:spcBef>
              <a:spcAft>
                <a:spcPts val="0"/>
              </a:spcAft>
              <a:buNone/>
            </a:pPr>
            <a:r>
              <a:t/>
            </a:r>
            <a:endParaRPr>
              <a:solidFill>
                <a:srgbClr val="5A3E3A"/>
              </a:solidFill>
              <a:latin typeface="Nunito"/>
              <a:ea typeface="Nunito"/>
              <a:cs typeface="Nunito"/>
              <a:sym typeface="Nunito"/>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0"/>
          <p:cNvSpPr txBox="1"/>
          <p:nvPr>
            <p:ph type="title"/>
          </p:nvPr>
        </p:nvSpPr>
        <p:spPr>
          <a:xfrm>
            <a:off x="2628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a:t>
            </a:r>
            <a:endParaRPr/>
          </a:p>
          <a:p>
            <a:pPr indent="0" lvl="0" marL="0" rtl="0" algn="l">
              <a:spcBef>
                <a:spcPts val="0"/>
              </a:spcBef>
              <a:spcAft>
                <a:spcPts val="0"/>
              </a:spcAft>
              <a:buNone/>
            </a:pPr>
            <a:r>
              <a:t/>
            </a:r>
            <a:endParaRPr/>
          </a:p>
        </p:txBody>
      </p:sp>
      <p:sp>
        <p:nvSpPr>
          <p:cNvPr id="848" name="Google Shape;848;p80"/>
          <p:cNvSpPr txBox="1"/>
          <p:nvPr/>
        </p:nvSpPr>
        <p:spPr>
          <a:xfrm>
            <a:off x="0" y="744075"/>
            <a:ext cx="40365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400">
                <a:solidFill>
                  <a:srgbClr val="5A3E3A"/>
                </a:solidFill>
                <a:latin typeface="Nunito"/>
                <a:ea typeface="Nunito"/>
                <a:cs typeface="Nunito"/>
                <a:sym typeface="Nunito"/>
              </a:rPr>
              <a:t>FINE</a:t>
            </a:r>
            <a:endParaRPr b="1" sz="2400">
              <a:solidFill>
                <a:srgbClr val="5A3E3A"/>
              </a:solidFill>
              <a:latin typeface="Nunito"/>
              <a:ea typeface="Nunito"/>
              <a:cs typeface="Nunito"/>
              <a:sym typeface="Nunito"/>
            </a:endParaRPr>
          </a:p>
          <a:p>
            <a:pPr indent="0" lvl="0" marL="0" rtl="0" algn="l">
              <a:spcBef>
                <a:spcPts val="0"/>
              </a:spcBef>
              <a:spcAft>
                <a:spcPts val="0"/>
              </a:spcAft>
              <a:buNone/>
            </a:pPr>
            <a:r>
              <a:rPr lang="en">
                <a:solidFill>
                  <a:srgbClr val="5A3E3A"/>
                </a:solidFill>
                <a:latin typeface="Nunito"/>
                <a:ea typeface="Nunito"/>
                <a:cs typeface="Nunito"/>
                <a:sym typeface="Nunito"/>
              </a:rPr>
              <a:t>We can see from the classification report that the model is very good at identifying and differentiating lawn_mower, sunflower, palm_tree and pickup_truck but not as good as predicting lizard, otter, rabbit and seal. Let's do a mini error analysis and find out why.</a:t>
            </a:r>
            <a:endParaRPr>
              <a:solidFill>
                <a:srgbClr val="5A3E3A"/>
              </a:solidFill>
              <a:latin typeface="Nunito"/>
              <a:ea typeface="Nunito"/>
              <a:cs typeface="Nunito"/>
              <a:sym typeface="Nunito"/>
            </a:endParaRPr>
          </a:p>
          <a:p>
            <a:pPr indent="0" lvl="0" marL="0" rtl="0" algn="l">
              <a:spcBef>
                <a:spcPts val="2300"/>
              </a:spcBef>
              <a:spcAft>
                <a:spcPts val="0"/>
              </a:spcAft>
              <a:buNone/>
            </a:pPr>
            <a:r>
              <a:t/>
            </a:r>
            <a:endParaRPr>
              <a:solidFill>
                <a:srgbClr val="5A3E3A"/>
              </a:solidFill>
              <a:latin typeface="Nunito"/>
              <a:ea typeface="Nunito"/>
              <a:cs typeface="Nunito"/>
              <a:sym typeface="Nunito"/>
            </a:endParaRPr>
          </a:p>
          <a:p>
            <a:pPr indent="0" lvl="0" marL="0" rtl="0" algn="l">
              <a:spcBef>
                <a:spcPts val="2300"/>
              </a:spcBef>
              <a:spcAft>
                <a:spcPts val="2300"/>
              </a:spcAft>
              <a:buNone/>
            </a:pPr>
            <a:r>
              <a:t/>
            </a:r>
            <a:endParaRPr>
              <a:solidFill>
                <a:srgbClr val="5A3E3A"/>
              </a:solidFill>
              <a:latin typeface="Nunito"/>
              <a:ea typeface="Nunito"/>
              <a:cs typeface="Nunito"/>
              <a:sym typeface="Nunito"/>
            </a:endParaRPr>
          </a:p>
        </p:txBody>
      </p:sp>
      <p:pic>
        <p:nvPicPr>
          <p:cNvPr id="849" name="Google Shape;849;p80"/>
          <p:cNvPicPr preferRelativeResize="0"/>
          <p:nvPr/>
        </p:nvPicPr>
        <p:blipFill>
          <a:blip r:embed="rId3">
            <a:alphaModFix/>
          </a:blip>
          <a:stretch>
            <a:fillRect/>
          </a:stretch>
        </p:blipFill>
        <p:spPr>
          <a:xfrm>
            <a:off x="4036587" y="-1"/>
            <a:ext cx="5107410" cy="5143500"/>
          </a:xfrm>
          <a:prstGeom prst="rect">
            <a:avLst/>
          </a:prstGeom>
          <a:noFill/>
          <a:ln>
            <a:noFill/>
          </a:ln>
        </p:spPr>
      </p:pic>
      <p:pic>
        <p:nvPicPr>
          <p:cNvPr id="850" name="Google Shape;850;p80"/>
          <p:cNvPicPr preferRelativeResize="0"/>
          <p:nvPr/>
        </p:nvPicPr>
        <p:blipFill>
          <a:blip r:embed="rId4">
            <a:alphaModFix/>
          </a:blip>
          <a:stretch>
            <a:fillRect/>
          </a:stretch>
        </p:blipFill>
        <p:spPr>
          <a:xfrm>
            <a:off x="1650200" y="2371400"/>
            <a:ext cx="2386300" cy="27721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p81"/>
          <p:cNvPicPr preferRelativeResize="0"/>
          <p:nvPr/>
        </p:nvPicPr>
        <p:blipFill rotWithShape="1">
          <a:blip r:embed="rId3">
            <a:alphaModFix/>
          </a:blip>
          <a:srcRect b="0" l="19" r="29" t="0"/>
          <a:stretch/>
        </p:blipFill>
        <p:spPr>
          <a:xfrm>
            <a:off x="4036587" y="-1"/>
            <a:ext cx="5107411" cy="5143500"/>
          </a:xfrm>
          <a:prstGeom prst="rect">
            <a:avLst/>
          </a:prstGeom>
          <a:noFill/>
          <a:ln>
            <a:noFill/>
          </a:ln>
        </p:spPr>
      </p:pic>
      <p:sp>
        <p:nvSpPr>
          <p:cNvPr id="856" name="Google Shape;856;p81"/>
          <p:cNvSpPr txBox="1"/>
          <p:nvPr>
            <p:ph type="title"/>
          </p:nvPr>
        </p:nvSpPr>
        <p:spPr>
          <a:xfrm>
            <a:off x="2628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a:t>
            </a:r>
            <a:endParaRPr/>
          </a:p>
          <a:p>
            <a:pPr indent="0" lvl="0" marL="0" rtl="0" algn="l">
              <a:spcBef>
                <a:spcPts val="0"/>
              </a:spcBef>
              <a:spcAft>
                <a:spcPts val="0"/>
              </a:spcAft>
              <a:buNone/>
            </a:pPr>
            <a:r>
              <a:t/>
            </a:r>
            <a:endParaRPr/>
          </a:p>
        </p:txBody>
      </p:sp>
      <p:sp>
        <p:nvSpPr>
          <p:cNvPr id="857" name="Google Shape;857;p81"/>
          <p:cNvSpPr txBox="1"/>
          <p:nvPr/>
        </p:nvSpPr>
        <p:spPr>
          <a:xfrm>
            <a:off x="0" y="744075"/>
            <a:ext cx="40365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400">
                <a:solidFill>
                  <a:srgbClr val="5A3E3A"/>
                </a:solidFill>
                <a:latin typeface="Nunito"/>
                <a:ea typeface="Nunito"/>
                <a:cs typeface="Nunito"/>
                <a:sym typeface="Nunito"/>
              </a:rPr>
              <a:t>COARSE</a:t>
            </a:r>
            <a:endParaRPr b="1" sz="2400">
              <a:solidFill>
                <a:srgbClr val="5A3E3A"/>
              </a:solidFill>
              <a:latin typeface="Nunito"/>
              <a:ea typeface="Nunito"/>
              <a:cs typeface="Nunito"/>
              <a:sym typeface="Nunito"/>
            </a:endParaRPr>
          </a:p>
          <a:p>
            <a:pPr indent="0" lvl="0" marL="0" rtl="0" algn="l">
              <a:spcBef>
                <a:spcPts val="0"/>
              </a:spcBef>
              <a:spcAft>
                <a:spcPts val="0"/>
              </a:spcAft>
              <a:buNone/>
            </a:pPr>
            <a:r>
              <a:rPr lang="en">
                <a:solidFill>
                  <a:srgbClr val="5A3E3A"/>
                </a:solidFill>
                <a:latin typeface="Nunito"/>
                <a:ea typeface="Nunito"/>
                <a:cs typeface="Nunito"/>
                <a:sym typeface="Nunito"/>
              </a:rPr>
              <a:t>We can see from the classification report that the model is very good at identifying and differentiating trees, flowers and people but not as good as predicting aquatic mammals, reptiles, small mammals and non-insect invertebrates. Let's do a mini error analysis and find out why.</a:t>
            </a:r>
            <a:endParaRPr>
              <a:solidFill>
                <a:srgbClr val="5A3E3A"/>
              </a:solidFill>
              <a:latin typeface="Nunito"/>
              <a:ea typeface="Nunito"/>
              <a:cs typeface="Nunito"/>
              <a:sym typeface="Nunito"/>
            </a:endParaRPr>
          </a:p>
          <a:p>
            <a:pPr indent="0" lvl="0" marL="0" rtl="0" algn="l">
              <a:spcBef>
                <a:spcPts val="2300"/>
              </a:spcBef>
              <a:spcAft>
                <a:spcPts val="0"/>
              </a:spcAft>
              <a:buNone/>
            </a:pPr>
            <a:r>
              <a:t/>
            </a:r>
            <a:endParaRPr>
              <a:solidFill>
                <a:srgbClr val="5A3E3A"/>
              </a:solidFill>
              <a:latin typeface="Nunito"/>
              <a:ea typeface="Nunito"/>
              <a:cs typeface="Nunito"/>
              <a:sym typeface="Nunito"/>
            </a:endParaRPr>
          </a:p>
          <a:p>
            <a:pPr indent="0" lvl="0" marL="0" rtl="0" algn="l">
              <a:spcBef>
                <a:spcPts val="2300"/>
              </a:spcBef>
              <a:spcAft>
                <a:spcPts val="0"/>
              </a:spcAft>
              <a:buNone/>
            </a:pPr>
            <a:r>
              <a:t/>
            </a:r>
            <a:endParaRPr>
              <a:solidFill>
                <a:srgbClr val="5A3E3A"/>
              </a:solidFill>
              <a:latin typeface="Nunito"/>
              <a:ea typeface="Nunito"/>
              <a:cs typeface="Nunito"/>
              <a:sym typeface="Nunito"/>
            </a:endParaRPr>
          </a:p>
          <a:p>
            <a:pPr indent="0" lvl="0" marL="0" rtl="0" algn="l">
              <a:spcBef>
                <a:spcPts val="2300"/>
              </a:spcBef>
              <a:spcAft>
                <a:spcPts val="2300"/>
              </a:spcAft>
              <a:buNone/>
            </a:pPr>
            <a:r>
              <a:t/>
            </a:r>
            <a:endParaRPr>
              <a:solidFill>
                <a:srgbClr val="5A3E3A"/>
              </a:solidFill>
              <a:latin typeface="Nunito"/>
              <a:ea typeface="Nunito"/>
              <a:cs typeface="Nunito"/>
              <a:sym typeface="Nunito"/>
            </a:endParaRPr>
          </a:p>
        </p:txBody>
      </p:sp>
      <p:pic>
        <p:nvPicPr>
          <p:cNvPr id="858" name="Google Shape;858;p81"/>
          <p:cNvPicPr preferRelativeResize="0"/>
          <p:nvPr/>
        </p:nvPicPr>
        <p:blipFill>
          <a:blip r:embed="rId4">
            <a:alphaModFix/>
          </a:blip>
          <a:stretch>
            <a:fillRect/>
          </a:stretch>
        </p:blipFill>
        <p:spPr>
          <a:xfrm>
            <a:off x="1135850" y="2556300"/>
            <a:ext cx="2900726" cy="2587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2"/>
          <p:cNvSpPr txBox="1"/>
          <p:nvPr>
            <p:ph type="title"/>
          </p:nvPr>
        </p:nvSpPr>
        <p:spPr>
          <a:xfrm>
            <a:off x="720000" y="-12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Analysis - Fine</a:t>
            </a:r>
            <a:endParaRPr/>
          </a:p>
          <a:p>
            <a:pPr indent="0" lvl="0" marL="0" rtl="0" algn="l">
              <a:spcBef>
                <a:spcPts val="0"/>
              </a:spcBef>
              <a:spcAft>
                <a:spcPts val="0"/>
              </a:spcAft>
              <a:buNone/>
            </a:pPr>
            <a:r>
              <a:t/>
            </a:r>
            <a:endParaRPr/>
          </a:p>
        </p:txBody>
      </p:sp>
      <p:sp>
        <p:nvSpPr>
          <p:cNvPr id="864" name="Google Shape;864;p82"/>
          <p:cNvSpPr txBox="1"/>
          <p:nvPr/>
        </p:nvSpPr>
        <p:spPr>
          <a:xfrm>
            <a:off x="64300" y="667325"/>
            <a:ext cx="50286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1300">
                <a:solidFill>
                  <a:srgbClr val="5A3E3A"/>
                </a:solidFill>
                <a:latin typeface="Mulish"/>
                <a:ea typeface="Mulish"/>
                <a:cs typeface="Mulish"/>
                <a:sym typeface="Mulish"/>
              </a:rPr>
              <a:t>When we look at the examples that the model made a wrong prediction, we can identify some reasons why it is the case.</a:t>
            </a:r>
            <a:endParaRPr sz="1300">
              <a:solidFill>
                <a:srgbClr val="5A3E3A"/>
              </a:solidFill>
              <a:latin typeface="Mulish"/>
              <a:ea typeface="Mulish"/>
              <a:cs typeface="Mulish"/>
              <a:sym typeface="Mulish"/>
            </a:endParaRPr>
          </a:p>
          <a:p>
            <a:pPr indent="-298450" lvl="0" marL="4572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Low pixel resolutions makes images hard to be distinguished.</a:t>
            </a:r>
            <a:endParaRPr sz="1100">
              <a:solidFill>
                <a:srgbClr val="5A3E3A"/>
              </a:solidFill>
              <a:latin typeface="Mulish"/>
              <a:ea typeface="Mulish"/>
              <a:cs typeface="Mulish"/>
              <a:sym typeface="Mulish"/>
            </a:endParaRPr>
          </a:p>
          <a:p>
            <a:pPr indent="-298450" lvl="1" marL="9144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Example: Row 2 Column 4</a:t>
            </a:r>
            <a:endParaRPr sz="1100">
              <a:solidFill>
                <a:srgbClr val="5A3E3A"/>
              </a:solidFill>
              <a:latin typeface="Mulish"/>
              <a:ea typeface="Mulish"/>
              <a:cs typeface="Mulish"/>
              <a:sym typeface="Mulish"/>
            </a:endParaRPr>
          </a:p>
          <a:p>
            <a:pPr indent="-298450" lvl="1" marL="9144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That images looks a bunch of pixels [Due to low resolutions] and it is hard to distinguish the features.</a:t>
            </a:r>
            <a:endParaRPr sz="1100">
              <a:solidFill>
                <a:srgbClr val="5A3E3A"/>
              </a:solidFill>
              <a:latin typeface="Mulish"/>
              <a:ea typeface="Mulish"/>
              <a:cs typeface="Mulish"/>
              <a:sym typeface="Mulish"/>
            </a:endParaRPr>
          </a:p>
          <a:p>
            <a:pPr indent="-298450" lvl="0" marL="4572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Similar features</a:t>
            </a:r>
            <a:endParaRPr sz="1100">
              <a:solidFill>
                <a:srgbClr val="5A3E3A"/>
              </a:solidFill>
              <a:latin typeface="Mulish"/>
              <a:ea typeface="Mulish"/>
              <a:cs typeface="Mulish"/>
              <a:sym typeface="Mulish"/>
            </a:endParaRPr>
          </a:p>
          <a:p>
            <a:pPr indent="-298450" lvl="1" marL="9144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Example: Row 4 Column 4</a:t>
            </a:r>
            <a:endParaRPr sz="1100">
              <a:solidFill>
                <a:srgbClr val="5A3E3A"/>
              </a:solidFill>
              <a:latin typeface="Mulish"/>
              <a:ea typeface="Mulish"/>
              <a:cs typeface="Mulish"/>
              <a:sym typeface="Mulish"/>
            </a:endParaRPr>
          </a:p>
          <a:p>
            <a:pPr indent="-298450" lvl="1" marL="9144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The model predicted the values of a mouse and shrew wrongly. This is likely due to both mouse and shrew being mammals and having similar features like having a tail and big ears.</a:t>
            </a:r>
            <a:endParaRPr sz="1100">
              <a:solidFill>
                <a:srgbClr val="5A3E3A"/>
              </a:solidFill>
              <a:latin typeface="Mulish"/>
              <a:ea typeface="Mulish"/>
              <a:cs typeface="Mulish"/>
              <a:sym typeface="Mulish"/>
            </a:endParaRPr>
          </a:p>
          <a:p>
            <a:pPr indent="-298450" lvl="0" marL="4572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Color similarity</a:t>
            </a:r>
            <a:endParaRPr sz="1100">
              <a:solidFill>
                <a:srgbClr val="5A3E3A"/>
              </a:solidFill>
              <a:latin typeface="Mulish"/>
              <a:ea typeface="Mulish"/>
              <a:cs typeface="Mulish"/>
              <a:sym typeface="Mulish"/>
            </a:endParaRPr>
          </a:p>
          <a:p>
            <a:pPr indent="-298450" lvl="1" marL="9144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Example: Row 4 Column 5</a:t>
            </a:r>
            <a:endParaRPr sz="1100">
              <a:solidFill>
                <a:srgbClr val="5A3E3A"/>
              </a:solidFill>
              <a:latin typeface="Mulish"/>
              <a:ea typeface="Mulish"/>
              <a:cs typeface="Mulish"/>
              <a:sym typeface="Mulish"/>
            </a:endParaRPr>
          </a:p>
          <a:p>
            <a:pPr indent="-298450" lvl="1" marL="9144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Both roses and tulips come in many different colors. The model is likely confused by the color and therefore mixed up the prediction</a:t>
            </a:r>
            <a:endParaRPr sz="1100">
              <a:solidFill>
                <a:srgbClr val="5A3E3A"/>
              </a:solidFill>
              <a:latin typeface="Mulish"/>
              <a:ea typeface="Mulish"/>
              <a:cs typeface="Mulish"/>
              <a:sym typeface="Mulish"/>
            </a:endParaRPr>
          </a:p>
          <a:p>
            <a:pPr indent="-298450" lvl="0" marL="4572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Background noise</a:t>
            </a:r>
            <a:endParaRPr sz="1100">
              <a:solidFill>
                <a:srgbClr val="5A3E3A"/>
              </a:solidFill>
              <a:latin typeface="Mulish"/>
              <a:ea typeface="Mulish"/>
              <a:cs typeface="Mulish"/>
              <a:sym typeface="Mulish"/>
            </a:endParaRPr>
          </a:p>
          <a:p>
            <a:pPr indent="-298450" lvl="1" marL="9144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Example: Row 6 Column 5</a:t>
            </a:r>
            <a:endParaRPr sz="1100">
              <a:solidFill>
                <a:srgbClr val="5A3E3A"/>
              </a:solidFill>
              <a:latin typeface="Mulish"/>
              <a:ea typeface="Mulish"/>
              <a:cs typeface="Mulish"/>
              <a:sym typeface="Mulish"/>
            </a:endParaRPr>
          </a:p>
          <a:p>
            <a:pPr indent="-298450" lvl="1" marL="914400" rtl="0" algn="l">
              <a:spcBef>
                <a:spcPts val="0"/>
              </a:spcBef>
              <a:spcAft>
                <a:spcPts val="0"/>
              </a:spcAft>
              <a:buClr>
                <a:srgbClr val="5A3E3A"/>
              </a:buClr>
              <a:buSzPts val="1100"/>
              <a:buFont typeface="Mulish"/>
              <a:buChar char="◆"/>
            </a:pPr>
            <a:r>
              <a:rPr lang="en" sz="1100">
                <a:solidFill>
                  <a:srgbClr val="5A3E3A"/>
                </a:solidFill>
                <a:latin typeface="Mulish"/>
                <a:ea typeface="Mulish"/>
                <a:cs typeface="Mulish"/>
                <a:sym typeface="Mulish"/>
              </a:rPr>
              <a:t>Even though the label is butterfly, almost half the image is a flower. This might have caused the model to predict the flower instead of the butterfly.</a:t>
            </a:r>
            <a:endParaRPr sz="1100">
              <a:solidFill>
                <a:srgbClr val="5A3E3A"/>
              </a:solidFill>
              <a:latin typeface="Mulish"/>
              <a:ea typeface="Mulish"/>
              <a:cs typeface="Mulish"/>
              <a:sym typeface="Mulish"/>
            </a:endParaRPr>
          </a:p>
          <a:p>
            <a:pPr indent="0" lvl="0" marL="0" rtl="0" algn="l">
              <a:spcBef>
                <a:spcPts val="0"/>
              </a:spcBef>
              <a:spcAft>
                <a:spcPts val="0"/>
              </a:spcAft>
              <a:buNone/>
            </a:pPr>
            <a:r>
              <a:rPr lang="en" sz="1300">
                <a:solidFill>
                  <a:srgbClr val="5A3E3A"/>
                </a:solidFill>
                <a:latin typeface="Mulish"/>
                <a:ea typeface="Mulish"/>
                <a:cs typeface="Mulish"/>
                <a:sym typeface="Mulish"/>
              </a:rPr>
              <a:t>Therefore, it appears that the model's mistakes are reasonable.</a:t>
            </a:r>
            <a:endParaRPr sz="1300">
              <a:solidFill>
                <a:srgbClr val="5A3E3A"/>
              </a:solidFill>
              <a:latin typeface="Mulish"/>
              <a:ea typeface="Mulish"/>
              <a:cs typeface="Mulish"/>
              <a:sym typeface="Mulish"/>
            </a:endParaRPr>
          </a:p>
          <a:p>
            <a:pPr indent="0" lvl="0" marL="0" rtl="0" algn="l">
              <a:spcBef>
                <a:spcPts val="0"/>
              </a:spcBef>
              <a:spcAft>
                <a:spcPts val="0"/>
              </a:spcAft>
              <a:buNone/>
            </a:pPr>
            <a:r>
              <a:t/>
            </a:r>
            <a:endParaRPr sz="1100">
              <a:solidFill>
                <a:srgbClr val="5A3E3A"/>
              </a:solidFill>
              <a:latin typeface="Mulish"/>
              <a:ea typeface="Mulish"/>
              <a:cs typeface="Mulish"/>
              <a:sym typeface="Mulish"/>
            </a:endParaRPr>
          </a:p>
          <a:p>
            <a:pPr indent="0" lvl="0" marL="0" rtl="0" algn="l">
              <a:spcBef>
                <a:spcPts val="0"/>
              </a:spcBef>
              <a:spcAft>
                <a:spcPts val="0"/>
              </a:spcAft>
              <a:buNone/>
            </a:pPr>
            <a:r>
              <a:t/>
            </a:r>
            <a:endParaRPr sz="1100">
              <a:solidFill>
                <a:srgbClr val="5A3E3A"/>
              </a:solidFill>
              <a:latin typeface="Mulish"/>
              <a:ea typeface="Mulish"/>
              <a:cs typeface="Mulish"/>
              <a:sym typeface="Mulish"/>
            </a:endParaRPr>
          </a:p>
        </p:txBody>
      </p:sp>
      <p:pic>
        <p:nvPicPr>
          <p:cNvPr id="865" name="Google Shape;865;p82"/>
          <p:cNvPicPr preferRelativeResize="0"/>
          <p:nvPr/>
        </p:nvPicPr>
        <p:blipFill>
          <a:blip r:embed="rId3">
            <a:alphaModFix/>
          </a:blip>
          <a:stretch>
            <a:fillRect/>
          </a:stretch>
        </p:blipFill>
        <p:spPr>
          <a:xfrm>
            <a:off x="5028526" y="1017726"/>
            <a:ext cx="4115474" cy="412577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3"/>
          <p:cNvSpPr txBox="1"/>
          <p:nvPr>
            <p:ph type="title"/>
          </p:nvPr>
        </p:nvSpPr>
        <p:spPr>
          <a:xfrm>
            <a:off x="720000" y="-12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Analysis - Coarse</a:t>
            </a:r>
            <a:endParaRPr/>
          </a:p>
          <a:p>
            <a:pPr indent="0" lvl="0" marL="0" rtl="0" algn="l">
              <a:spcBef>
                <a:spcPts val="0"/>
              </a:spcBef>
              <a:spcAft>
                <a:spcPts val="0"/>
              </a:spcAft>
              <a:buNone/>
            </a:pPr>
            <a:r>
              <a:t/>
            </a:r>
            <a:endParaRPr/>
          </a:p>
        </p:txBody>
      </p:sp>
      <p:sp>
        <p:nvSpPr>
          <p:cNvPr id="871" name="Google Shape;871;p83"/>
          <p:cNvSpPr txBox="1"/>
          <p:nvPr/>
        </p:nvSpPr>
        <p:spPr>
          <a:xfrm>
            <a:off x="64300" y="667325"/>
            <a:ext cx="50286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rgbClr val="5A3E3A"/>
                </a:solidFill>
                <a:latin typeface="Mulish"/>
                <a:ea typeface="Mulish"/>
                <a:cs typeface="Mulish"/>
                <a:sym typeface="Mulish"/>
              </a:rPr>
              <a:t>When we look at the examples that the model made a wrong prediction, we can identify some reasons why it is the case.</a:t>
            </a:r>
            <a:endParaRPr>
              <a:solidFill>
                <a:srgbClr val="5A3E3A"/>
              </a:solidFill>
              <a:latin typeface="Mulish"/>
              <a:ea typeface="Mulish"/>
              <a:cs typeface="Mulish"/>
              <a:sym typeface="Mulish"/>
            </a:endParaRPr>
          </a:p>
          <a:p>
            <a:pPr indent="-317500" lvl="0" marL="457200" rtl="0" algn="l">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Low pixel resolutions makes images hard to be distinguished.</a:t>
            </a:r>
            <a:endParaRPr>
              <a:solidFill>
                <a:srgbClr val="5A3E3A"/>
              </a:solidFill>
              <a:latin typeface="Mulish"/>
              <a:ea typeface="Mulish"/>
              <a:cs typeface="Mulish"/>
              <a:sym typeface="Mulish"/>
            </a:endParaRPr>
          </a:p>
          <a:p>
            <a:pPr indent="-317500" lvl="1" marL="914400" rtl="0" algn="l">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Example: Row 2 Column 2</a:t>
            </a:r>
            <a:endParaRPr>
              <a:solidFill>
                <a:srgbClr val="5A3E3A"/>
              </a:solidFill>
              <a:latin typeface="Mulish"/>
              <a:ea typeface="Mulish"/>
              <a:cs typeface="Mulish"/>
              <a:sym typeface="Mulish"/>
            </a:endParaRPr>
          </a:p>
          <a:p>
            <a:pPr indent="-317500" lvl="1" marL="914400" rtl="0" algn="l">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That images looks a bunch of pixels [Due to low resolutions] and it is hard to distinguish the features.</a:t>
            </a:r>
            <a:endParaRPr>
              <a:solidFill>
                <a:srgbClr val="5A3E3A"/>
              </a:solidFill>
              <a:latin typeface="Mulish"/>
              <a:ea typeface="Mulish"/>
              <a:cs typeface="Mulish"/>
              <a:sym typeface="Mulish"/>
            </a:endParaRPr>
          </a:p>
          <a:p>
            <a:pPr indent="-317500" lvl="0" marL="457200" rtl="0" algn="l">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Close Up</a:t>
            </a:r>
            <a:endParaRPr>
              <a:solidFill>
                <a:srgbClr val="5A3E3A"/>
              </a:solidFill>
              <a:latin typeface="Mulish"/>
              <a:ea typeface="Mulish"/>
              <a:cs typeface="Mulish"/>
              <a:sym typeface="Mulish"/>
            </a:endParaRPr>
          </a:p>
          <a:p>
            <a:pPr indent="-317500" lvl="1" marL="914400" rtl="0" algn="l">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Example: Row 3 Column 4</a:t>
            </a:r>
            <a:endParaRPr>
              <a:solidFill>
                <a:srgbClr val="5A3E3A"/>
              </a:solidFill>
              <a:latin typeface="Mulish"/>
              <a:ea typeface="Mulish"/>
              <a:cs typeface="Mulish"/>
              <a:sym typeface="Mulish"/>
            </a:endParaRPr>
          </a:p>
          <a:p>
            <a:pPr indent="-317500" lvl="1" marL="914400" rtl="0" algn="l">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The model predicted the values of a medium sized mammals and large carnivores wrongly. This is likely due to image very close and making it seem like the animal is a carnivores based on the teeth in the image.</a:t>
            </a:r>
            <a:endParaRPr>
              <a:solidFill>
                <a:srgbClr val="5A3E3A"/>
              </a:solidFill>
              <a:latin typeface="Mulish"/>
              <a:ea typeface="Mulish"/>
              <a:cs typeface="Mulish"/>
              <a:sym typeface="Mulish"/>
            </a:endParaRPr>
          </a:p>
          <a:p>
            <a:pPr indent="0" lvl="0" marL="0" rtl="0" algn="l">
              <a:spcBef>
                <a:spcPts val="0"/>
              </a:spcBef>
              <a:spcAft>
                <a:spcPts val="0"/>
              </a:spcAft>
              <a:buNone/>
            </a:pPr>
            <a:r>
              <a:rPr lang="en">
                <a:solidFill>
                  <a:srgbClr val="5A3E3A"/>
                </a:solidFill>
                <a:latin typeface="Mulish"/>
                <a:ea typeface="Mulish"/>
                <a:cs typeface="Mulish"/>
                <a:sym typeface="Mulish"/>
              </a:rPr>
              <a:t>Therefore, it appears that the model's mistakes are reasonable.</a:t>
            </a:r>
            <a:endParaRPr>
              <a:solidFill>
                <a:srgbClr val="5A3E3A"/>
              </a:solidFill>
              <a:latin typeface="Mulish"/>
              <a:ea typeface="Mulish"/>
              <a:cs typeface="Mulish"/>
              <a:sym typeface="Mulish"/>
            </a:endParaRPr>
          </a:p>
          <a:p>
            <a:pPr indent="0" lvl="0" marL="0" rtl="0" algn="l">
              <a:spcBef>
                <a:spcPts val="0"/>
              </a:spcBef>
              <a:spcAft>
                <a:spcPts val="0"/>
              </a:spcAft>
              <a:buNone/>
            </a:pPr>
            <a:r>
              <a:t/>
            </a:r>
            <a:endParaRPr>
              <a:solidFill>
                <a:srgbClr val="5A3E3A"/>
              </a:solidFill>
              <a:latin typeface="Mulish"/>
              <a:ea typeface="Mulish"/>
              <a:cs typeface="Mulish"/>
              <a:sym typeface="Mulish"/>
            </a:endParaRPr>
          </a:p>
          <a:p>
            <a:pPr indent="0" lvl="0" marL="0" rtl="0" algn="l">
              <a:spcBef>
                <a:spcPts val="0"/>
              </a:spcBef>
              <a:spcAft>
                <a:spcPts val="0"/>
              </a:spcAft>
              <a:buNone/>
            </a:pPr>
            <a:r>
              <a:t/>
            </a:r>
            <a:endParaRPr>
              <a:solidFill>
                <a:srgbClr val="5A3E3A"/>
              </a:solidFill>
              <a:latin typeface="Mulish"/>
              <a:ea typeface="Mulish"/>
              <a:cs typeface="Mulish"/>
              <a:sym typeface="Mulish"/>
            </a:endParaRPr>
          </a:p>
        </p:txBody>
      </p:sp>
      <p:pic>
        <p:nvPicPr>
          <p:cNvPr id="872" name="Google Shape;872;p83"/>
          <p:cNvPicPr preferRelativeResize="0"/>
          <p:nvPr/>
        </p:nvPicPr>
        <p:blipFill rotWithShape="1">
          <a:blip r:embed="rId3">
            <a:alphaModFix/>
          </a:blip>
          <a:srcRect b="0" l="4187" r="4178" t="0"/>
          <a:stretch/>
        </p:blipFill>
        <p:spPr>
          <a:xfrm>
            <a:off x="5028526" y="1017726"/>
            <a:ext cx="4115473" cy="412577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878" name="Google Shape;878;p84"/>
          <p:cNvSpPr txBox="1"/>
          <p:nvPr/>
        </p:nvSpPr>
        <p:spPr>
          <a:xfrm>
            <a:off x="713250" y="1189100"/>
            <a:ext cx="5501700" cy="3504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rgbClr val="5A3E3A"/>
                </a:solidFill>
                <a:latin typeface="Mulish"/>
                <a:ea typeface="Mulish"/>
                <a:cs typeface="Mulish"/>
                <a:sym typeface="Mulish"/>
              </a:rPr>
              <a:t>Based on PapersWithCode.com, our final model is ranked 165th out of the 183 models [Not inclusive of ours].</a:t>
            </a:r>
            <a:endParaRPr>
              <a:solidFill>
                <a:srgbClr val="5A3E3A"/>
              </a:solidFill>
              <a:latin typeface="Mulish"/>
              <a:ea typeface="Mulish"/>
              <a:cs typeface="Mulish"/>
              <a:sym typeface="Mulish"/>
            </a:endParaRPr>
          </a:p>
          <a:p>
            <a:pPr indent="0" lvl="0" marL="0" rtl="0" algn="l">
              <a:spcBef>
                <a:spcPts val="0"/>
              </a:spcBef>
              <a:spcAft>
                <a:spcPts val="0"/>
              </a:spcAft>
              <a:buNone/>
            </a:pPr>
            <a:r>
              <a:rPr lang="en">
                <a:solidFill>
                  <a:srgbClr val="5A3E3A"/>
                </a:solidFill>
                <a:latin typeface="Mulish"/>
                <a:ea typeface="Mulish"/>
                <a:cs typeface="Mulish"/>
                <a:sym typeface="Mulish"/>
              </a:rPr>
              <a:t>In summary, I experimented with various models using transfer learning and tried different image augmentation approach. More room for improvement can be made like tuning the efficientNetModel and using techniques like ensemble as well as using other callbacks like ReduceLROnPlateau to make training faster and improve accuracy.</a:t>
            </a:r>
            <a:endParaRPr>
              <a:solidFill>
                <a:srgbClr val="5A3E3A"/>
              </a:solidFill>
              <a:latin typeface="Mulish"/>
              <a:ea typeface="Mulish"/>
              <a:cs typeface="Mulish"/>
              <a:sym typeface="Mulish"/>
            </a:endParaRPr>
          </a:p>
          <a:p>
            <a:pPr indent="0" lvl="0" marL="0" rtl="0" algn="l">
              <a:spcBef>
                <a:spcPts val="2300"/>
              </a:spcBef>
              <a:spcAft>
                <a:spcPts val="0"/>
              </a:spcAft>
              <a:buNone/>
            </a:pPr>
            <a:r>
              <a:t/>
            </a:r>
            <a:endParaRPr>
              <a:solidFill>
                <a:srgbClr val="5A3E3A"/>
              </a:solidFill>
              <a:latin typeface="Mulish"/>
              <a:ea typeface="Mulish"/>
              <a:cs typeface="Mulish"/>
              <a:sym typeface="Mulish"/>
            </a:endParaRPr>
          </a:p>
          <a:p>
            <a:pPr indent="0" lvl="0" marL="0" rtl="0" algn="l">
              <a:spcBef>
                <a:spcPts val="2300"/>
              </a:spcBef>
              <a:spcAft>
                <a:spcPts val="2300"/>
              </a:spcAft>
              <a:buNone/>
            </a:pPr>
            <a:r>
              <a:t/>
            </a:r>
            <a:endParaRPr>
              <a:solidFill>
                <a:srgbClr val="5A3E3A"/>
              </a:solidFill>
              <a:latin typeface="Mulish"/>
              <a:ea typeface="Mulish"/>
              <a:cs typeface="Mulish"/>
              <a:sym typeface="Mulish"/>
            </a:endParaRPr>
          </a:p>
        </p:txBody>
      </p:sp>
      <p:pic>
        <p:nvPicPr>
          <p:cNvPr id="879" name="Google Shape;879;p84"/>
          <p:cNvPicPr preferRelativeResize="0"/>
          <p:nvPr/>
        </p:nvPicPr>
        <p:blipFill rotWithShape="1">
          <a:blip r:embed="rId3">
            <a:alphaModFix/>
          </a:blip>
          <a:srcRect b="49287" l="0" r="0" t="0"/>
          <a:stretch/>
        </p:blipFill>
        <p:spPr>
          <a:xfrm>
            <a:off x="6814475" y="0"/>
            <a:ext cx="772562" cy="5143501"/>
          </a:xfrm>
          <a:prstGeom prst="rect">
            <a:avLst/>
          </a:prstGeom>
          <a:noFill/>
          <a:ln>
            <a:noFill/>
          </a:ln>
        </p:spPr>
      </p:pic>
      <p:pic>
        <p:nvPicPr>
          <p:cNvPr id="880" name="Google Shape;880;p84"/>
          <p:cNvPicPr preferRelativeResize="0"/>
          <p:nvPr/>
        </p:nvPicPr>
        <p:blipFill>
          <a:blip r:embed="rId4">
            <a:alphaModFix/>
          </a:blip>
          <a:stretch>
            <a:fillRect/>
          </a:stretch>
        </p:blipFill>
        <p:spPr>
          <a:xfrm>
            <a:off x="566200" y="3076000"/>
            <a:ext cx="4684450" cy="1681775"/>
          </a:xfrm>
          <a:prstGeom prst="rect">
            <a:avLst/>
          </a:prstGeom>
          <a:noFill/>
          <a:ln>
            <a:noFill/>
          </a:ln>
        </p:spPr>
      </p:pic>
      <p:pic>
        <p:nvPicPr>
          <p:cNvPr id="881" name="Google Shape;881;p84"/>
          <p:cNvPicPr preferRelativeResize="0"/>
          <p:nvPr/>
        </p:nvPicPr>
        <p:blipFill rotWithShape="1">
          <a:blip r:embed="rId3">
            <a:alphaModFix/>
          </a:blip>
          <a:srcRect b="0" l="0" r="0" t="49287"/>
          <a:stretch/>
        </p:blipFill>
        <p:spPr>
          <a:xfrm>
            <a:off x="7587025" y="-1"/>
            <a:ext cx="772550" cy="51434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483" name="Google Shape;483;p33"/>
          <p:cNvSpPr txBox="1"/>
          <p:nvPr/>
        </p:nvSpPr>
        <p:spPr>
          <a:xfrm>
            <a:off x="713250" y="1189100"/>
            <a:ext cx="3765900" cy="350400"/>
          </a:xfrm>
          <a:prstGeom prst="rect">
            <a:avLst/>
          </a:prstGeom>
          <a:noFill/>
          <a:ln>
            <a:noFill/>
          </a:ln>
        </p:spPr>
        <p:txBody>
          <a:bodyPr anchorCtr="0" anchor="t" bIns="91425" lIns="91425" spcFirstLastPara="1" rIns="91425" wrap="square" tIns="0">
            <a:noAutofit/>
          </a:bodyPr>
          <a:lstStyle/>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Using tf.utils.to_categorical to one hot encode the labels</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Use the Normalisation layer to normalise the image pixels</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pic>
        <p:nvPicPr>
          <p:cNvPr id="484" name="Google Shape;484;p33"/>
          <p:cNvPicPr preferRelativeResize="0"/>
          <p:nvPr/>
        </p:nvPicPr>
        <p:blipFill>
          <a:blip r:embed="rId3">
            <a:alphaModFix/>
          </a:blip>
          <a:stretch>
            <a:fillRect/>
          </a:stretch>
        </p:blipFill>
        <p:spPr>
          <a:xfrm>
            <a:off x="5207225" y="0"/>
            <a:ext cx="3936775" cy="2376475"/>
          </a:xfrm>
          <a:prstGeom prst="rect">
            <a:avLst/>
          </a:prstGeom>
          <a:noFill/>
          <a:ln>
            <a:noFill/>
          </a:ln>
        </p:spPr>
      </p:pic>
      <p:pic>
        <p:nvPicPr>
          <p:cNvPr id="485" name="Google Shape;485;p33"/>
          <p:cNvPicPr preferRelativeResize="0"/>
          <p:nvPr/>
        </p:nvPicPr>
        <p:blipFill>
          <a:blip r:embed="rId4">
            <a:alphaModFix/>
          </a:blip>
          <a:stretch>
            <a:fillRect/>
          </a:stretch>
        </p:blipFill>
        <p:spPr>
          <a:xfrm>
            <a:off x="0" y="2935636"/>
            <a:ext cx="3971924" cy="2207864"/>
          </a:xfrm>
          <a:prstGeom prst="rect">
            <a:avLst/>
          </a:prstGeom>
          <a:noFill/>
          <a:ln>
            <a:noFill/>
          </a:ln>
        </p:spPr>
      </p:pic>
      <p:pic>
        <p:nvPicPr>
          <p:cNvPr id="486" name="Google Shape;486;p33"/>
          <p:cNvPicPr preferRelativeResize="0"/>
          <p:nvPr/>
        </p:nvPicPr>
        <p:blipFill>
          <a:blip r:embed="rId5">
            <a:alphaModFix/>
          </a:blip>
          <a:stretch>
            <a:fillRect/>
          </a:stretch>
        </p:blipFill>
        <p:spPr>
          <a:xfrm>
            <a:off x="3971913" y="2371713"/>
            <a:ext cx="5172075" cy="277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Augmentation - Basic</a:t>
            </a:r>
            <a:endParaRPr/>
          </a:p>
        </p:txBody>
      </p:sp>
      <p:sp>
        <p:nvSpPr>
          <p:cNvPr id="492" name="Google Shape;492;p34"/>
          <p:cNvSpPr txBox="1"/>
          <p:nvPr/>
        </p:nvSpPr>
        <p:spPr>
          <a:xfrm>
            <a:off x="713250" y="1189100"/>
            <a:ext cx="7717500" cy="350400"/>
          </a:xfrm>
          <a:prstGeom prst="rect">
            <a:avLst/>
          </a:prstGeom>
          <a:noFill/>
          <a:ln>
            <a:noFill/>
          </a:ln>
        </p:spPr>
        <p:txBody>
          <a:bodyPr anchorCtr="0" anchor="t" bIns="91425" lIns="91425" spcFirstLastPara="1" rIns="91425" wrap="square" tIns="0">
            <a:noAutofit/>
          </a:bodyPr>
          <a:lstStyle/>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To prevent overfitting, we will apply data augmentation. </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For this augmentation we will be using random flipping and translation up and down. This is because clothing are symmetrical and it gives the model a more generalised idea of the data. From the average images, we note that the images are some long and some short, therefore by shifting the images up and down it allows the model to know more about the lines and it’s relationship.</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pic>
        <p:nvPicPr>
          <p:cNvPr id="493" name="Google Shape;493;p34"/>
          <p:cNvPicPr preferRelativeResize="0"/>
          <p:nvPr/>
        </p:nvPicPr>
        <p:blipFill>
          <a:blip r:embed="rId3">
            <a:alphaModFix/>
          </a:blip>
          <a:stretch>
            <a:fillRect/>
          </a:stretch>
        </p:blipFill>
        <p:spPr>
          <a:xfrm>
            <a:off x="0" y="3203975"/>
            <a:ext cx="9144003" cy="19154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Augmentation - CutMix</a:t>
            </a:r>
            <a:endParaRPr/>
          </a:p>
        </p:txBody>
      </p:sp>
      <p:sp>
        <p:nvSpPr>
          <p:cNvPr id="499" name="Google Shape;499;p35"/>
          <p:cNvSpPr txBox="1"/>
          <p:nvPr/>
        </p:nvSpPr>
        <p:spPr>
          <a:xfrm>
            <a:off x="0" y="1189100"/>
            <a:ext cx="5224500" cy="350400"/>
          </a:xfrm>
          <a:prstGeom prst="rect">
            <a:avLst/>
          </a:prstGeom>
          <a:noFill/>
          <a:ln>
            <a:noFill/>
          </a:ln>
        </p:spPr>
        <p:txBody>
          <a:bodyPr anchorCtr="0" anchor="t" bIns="91425" lIns="91425" spcFirstLastPara="1" rIns="91425" wrap="square" tIns="0">
            <a:noAutofit/>
          </a:bodyPr>
          <a:lstStyle/>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To prevent overfitting, we will apply data augmentation. </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This image augmentation method cuts patches and paste it among training images. This improves the model robustness against input corruptions and its out-of-distribution detection performances.</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pic>
        <p:nvPicPr>
          <p:cNvPr id="500" name="Google Shape;500;p35"/>
          <p:cNvPicPr preferRelativeResize="0"/>
          <p:nvPr/>
        </p:nvPicPr>
        <p:blipFill>
          <a:blip r:embed="rId3">
            <a:alphaModFix/>
          </a:blip>
          <a:stretch>
            <a:fillRect/>
          </a:stretch>
        </p:blipFill>
        <p:spPr>
          <a:xfrm>
            <a:off x="5224608" y="1189100"/>
            <a:ext cx="3919392" cy="3954399"/>
          </a:xfrm>
          <a:prstGeom prst="rect">
            <a:avLst/>
          </a:prstGeom>
          <a:noFill/>
          <a:ln>
            <a:noFill/>
          </a:ln>
        </p:spPr>
      </p:pic>
      <p:pic>
        <p:nvPicPr>
          <p:cNvPr id="501" name="Google Shape;501;p35"/>
          <p:cNvPicPr preferRelativeResize="0"/>
          <p:nvPr/>
        </p:nvPicPr>
        <p:blipFill>
          <a:blip r:embed="rId4">
            <a:alphaModFix/>
          </a:blip>
          <a:stretch>
            <a:fillRect/>
          </a:stretch>
        </p:blipFill>
        <p:spPr>
          <a:xfrm>
            <a:off x="2496750" y="2429375"/>
            <a:ext cx="2727852" cy="27141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Models</a:t>
            </a:r>
            <a:endParaRPr/>
          </a:p>
        </p:txBody>
      </p:sp>
      <p:sp>
        <p:nvSpPr>
          <p:cNvPr id="507" name="Google Shape;507;p36"/>
          <p:cNvSpPr txBox="1"/>
          <p:nvPr/>
        </p:nvSpPr>
        <p:spPr>
          <a:xfrm>
            <a:off x="713250" y="1189100"/>
            <a:ext cx="7717500" cy="350400"/>
          </a:xfrm>
          <a:prstGeom prst="rect">
            <a:avLst/>
          </a:prstGeom>
          <a:noFill/>
          <a:ln>
            <a:noFill/>
          </a:ln>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To build our deep learning models, we will be using the different lists.</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Fully Connected Neural Network Model (Baseline)</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Conv2D Neural Network Model</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CustomVGG Model</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CustomVGG16 Model</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CustomResNet-10 Model</a:t>
            </a:r>
            <a:endParaRPr>
              <a:solidFill>
                <a:srgbClr val="5A3E3A"/>
              </a:solidFill>
              <a:latin typeface="Mulish"/>
              <a:ea typeface="Mulish"/>
              <a:cs typeface="Mulish"/>
              <a:sym typeface="Mulish"/>
            </a:endParaRPr>
          </a:p>
          <a:p>
            <a:pPr indent="-317500" lvl="0" marL="457200" rtl="0" algn="l">
              <a:lnSpc>
                <a:spcPct val="115000"/>
              </a:lnSpc>
              <a:spcBef>
                <a:spcPts val="0"/>
              </a:spcBef>
              <a:spcAft>
                <a:spcPts val="0"/>
              </a:spcAft>
              <a:buClr>
                <a:srgbClr val="5A3E3A"/>
              </a:buClr>
              <a:buSzPts val="1400"/>
              <a:buFont typeface="Mulish"/>
              <a:buChar char="●"/>
            </a:pPr>
            <a:r>
              <a:rPr lang="en">
                <a:solidFill>
                  <a:srgbClr val="5A3E3A"/>
                </a:solidFill>
                <a:latin typeface="Mulish"/>
                <a:ea typeface="Mulish"/>
                <a:cs typeface="Mulish"/>
                <a:sym typeface="Mulish"/>
              </a:rPr>
              <a:t>EfficientNetV2 Model (Transfer Learning)</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We will be using </a:t>
            </a:r>
            <a:r>
              <a:rPr b="1" lang="en">
                <a:solidFill>
                  <a:srgbClr val="5A3E3A"/>
                </a:solidFill>
                <a:latin typeface="Mulish"/>
                <a:ea typeface="Mulish"/>
                <a:cs typeface="Mulish"/>
                <a:sym typeface="Mulish"/>
              </a:rPr>
              <a:t>EarlyStopping </a:t>
            </a:r>
            <a:r>
              <a:rPr lang="en">
                <a:solidFill>
                  <a:srgbClr val="5A3E3A"/>
                </a:solidFill>
                <a:latin typeface="Mulish"/>
                <a:ea typeface="Mulish"/>
                <a:cs typeface="Mulish"/>
                <a:sym typeface="Mulish"/>
              </a:rPr>
              <a:t>to prevent overfitting,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t/>
            </a:r>
            <a:endParaRPr>
              <a:solidFill>
                <a:srgbClr val="5A3E3A"/>
              </a:solidFill>
              <a:latin typeface="Mulish"/>
              <a:ea typeface="Mulish"/>
              <a:cs typeface="Mulish"/>
              <a:sym typeface="Mulish"/>
            </a:endParaRPr>
          </a:p>
          <a:p>
            <a:pPr indent="0" lvl="0" marL="0" rtl="0" algn="l">
              <a:lnSpc>
                <a:spcPct val="115000"/>
              </a:lnSpc>
              <a:spcBef>
                <a:spcPts val="0"/>
              </a:spcBef>
              <a:spcAft>
                <a:spcPts val="0"/>
              </a:spcAft>
              <a:buNone/>
            </a:pPr>
            <a:r>
              <a:rPr lang="en">
                <a:solidFill>
                  <a:srgbClr val="5A3E3A"/>
                </a:solidFill>
                <a:latin typeface="Mulish"/>
                <a:ea typeface="Mulish"/>
                <a:cs typeface="Mulish"/>
                <a:sym typeface="Mulish"/>
              </a:rPr>
              <a:t>and using the </a:t>
            </a:r>
            <a:r>
              <a:rPr b="1" lang="en">
                <a:solidFill>
                  <a:srgbClr val="5A3E3A"/>
                </a:solidFill>
                <a:latin typeface="Mulish"/>
                <a:ea typeface="Mulish"/>
                <a:cs typeface="Mulish"/>
                <a:sym typeface="Mulish"/>
              </a:rPr>
              <a:t>SGD </a:t>
            </a:r>
            <a:r>
              <a:rPr lang="en">
                <a:solidFill>
                  <a:srgbClr val="5A3E3A"/>
                </a:solidFill>
                <a:latin typeface="Mulish"/>
                <a:ea typeface="Mulish"/>
                <a:cs typeface="Mulish"/>
                <a:sym typeface="Mulish"/>
              </a:rPr>
              <a:t>optimizer instead of Adam. This is because Adam will take “shortcuts” and using a coordinate wise gradient clipping method. This makes it hard for classification as every detail of an image is important and therefore SGD is the more appropriate optimizer.</a:t>
            </a:r>
            <a:endParaRPr>
              <a:solidFill>
                <a:srgbClr val="5A3E3A"/>
              </a:solidFill>
              <a:latin typeface="Mulish"/>
              <a:ea typeface="Mulish"/>
              <a:cs typeface="Mulish"/>
              <a:sym typeface="Mulish"/>
            </a:endParaRPr>
          </a:p>
          <a:p>
            <a:pPr indent="0" lvl="0" marL="0" rtl="0" algn="ctr">
              <a:spcBef>
                <a:spcPts val="0"/>
              </a:spcBef>
              <a:spcAft>
                <a:spcPts val="2300"/>
              </a:spcAft>
              <a:buNone/>
            </a:pPr>
            <a:r>
              <a:t/>
            </a:r>
            <a:endParaRPr>
              <a:solidFill>
                <a:srgbClr val="5A3E3A"/>
              </a:solidFill>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xmlns:r="http://schemas.openxmlformats.org/officeDocument/2006/relationships" name="Professional &amp; Elegant Boho Watercolor Brushtrokes MK Plan by Slidesgo">
  <a:themeElements>
    <a:clrScheme name="Simple Light">
      <a:dk1>
        <a:srgbClr val="453121"/>
      </a:dk1>
      <a:lt1>
        <a:srgbClr val="F7F3E7"/>
      </a:lt1>
      <a:dk2>
        <a:srgbClr val="FAE2CB"/>
      </a:dk2>
      <a:lt2>
        <a:srgbClr val="FFAE96"/>
      </a:lt2>
      <a:accent1>
        <a:srgbClr val="FFC9B8"/>
      </a:accent1>
      <a:accent2>
        <a:srgbClr val="C1B3AD"/>
      </a:accent2>
      <a:accent3>
        <a:srgbClr val="FFFFFF"/>
      </a:accent3>
      <a:accent4>
        <a:srgbClr val="FFFFFF"/>
      </a:accent4>
      <a:accent5>
        <a:srgbClr val="FFFFFF"/>
      </a:accent5>
      <a:accent6>
        <a:srgbClr val="FFFFFF"/>
      </a:accent6>
      <a:hlink>
        <a:srgbClr val="453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